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7"/>
    <p:restoredTop sz="94027"/>
  </p:normalViewPr>
  <p:slideViewPr>
    <p:cSldViewPr snapToGrid="0">
      <p:cViewPr varScale="1">
        <p:scale>
          <a:sx n="71" d="100"/>
          <a:sy n="71" d="100"/>
        </p:scale>
        <p:origin x="1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99B097-5CAC-49C3-8453-11681CEEAE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290178A-9248-479D-BB4E-5465D59A6612}">
      <dgm:prSet/>
      <dgm:spPr/>
      <dgm:t>
        <a:bodyPr/>
        <a:lstStyle/>
        <a:p>
          <a:r>
            <a:rPr lang="es-ES_tradnl" dirty="0"/>
            <a:t>Promover estándares éticos y contar con un marco común de conducta para todas las autoridades y funcionarios.</a:t>
          </a:r>
          <a:endParaRPr lang="en-US" dirty="0"/>
        </a:p>
      </dgm:t>
    </dgm:pt>
    <dgm:pt modelId="{29091B44-97A3-433A-9D62-3EF9DD8BEECA}" type="parTrans" cxnId="{F28736E2-3524-4321-8C6F-11E3B873768A}">
      <dgm:prSet/>
      <dgm:spPr/>
      <dgm:t>
        <a:bodyPr/>
        <a:lstStyle/>
        <a:p>
          <a:endParaRPr lang="en-US"/>
        </a:p>
      </dgm:t>
    </dgm:pt>
    <dgm:pt modelId="{2E761CCE-711E-470D-A68F-97BCAAA9C307}" type="sibTrans" cxnId="{F28736E2-3524-4321-8C6F-11E3B873768A}">
      <dgm:prSet/>
      <dgm:spPr/>
      <dgm:t>
        <a:bodyPr/>
        <a:lstStyle/>
        <a:p>
          <a:endParaRPr lang="en-US"/>
        </a:p>
      </dgm:t>
    </dgm:pt>
    <dgm:pt modelId="{B9473C19-3BF8-4962-9B5A-362B47889408}">
      <dgm:prSet/>
      <dgm:spPr/>
      <dgm:t>
        <a:bodyPr/>
        <a:lstStyle/>
        <a:p>
          <a:r>
            <a:rPr lang="es-ES_tradnl"/>
            <a:t>Ayudar a los/as funcionarios/as a mejorar sus "competencias éticas", permitiéndonos tomar decisiones que vayan en beneficio del bien común y enfrentar de mejor manera los dilemas éticos que debemos enfrentar en el ejercicio de nuestras funciones.</a:t>
          </a:r>
          <a:endParaRPr lang="en-US"/>
        </a:p>
      </dgm:t>
    </dgm:pt>
    <dgm:pt modelId="{A1558E8F-0970-48AF-BB0D-BCDB01E4B04C}" type="parTrans" cxnId="{D1BDAF97-BE6F-4D92-9279-A944EEBCCA75}">
      <dgm:prSet/>
      <dgm:spPr/>
      <dgm:t>
        <a:bodyPr/>
        <a:lstStyle/>
        <a:p>
          <a:endParaRPr lang="en-US"/>
        </a:p>
      </dgm:t>
    </dgm:pt>
    <dgm:pt modelId="{9A629E1E-5D1A-4606-9A8B-8085C5891667}" type="sibTrans" cxnId="{D1BDAF97-BE6F-4D92-9279-A944EEBCCA75}">
      <dgm:prSet/>
      <dgm:spPr/>
      <dgm:t>
        <a:bodyPr/>
        <a:lstStyle/>
        <a:p>
          <a:endParaRPr lang="en-US"/>
        </a:p>
      </dgm:t>
    </dgm:pt>
    <dgm:pt modelId="{0891A048-6B3F-4346-A5F2-25F578678355}">
      <dgm:prSet/>
      <dgm:spPr/>
      <dgm:t>
        <a:bodyPr/>
        <a:lstStyle/>
        <a:p>
          <a:r>
            <a:rPr lang="es-ES_tradnl"/>
            <a:t>Mejorar el clima laboral al promover obligaciones y derechos comunes, fomentando un ambiente de respeto e igualdad dentro del municipio.</a:t>
          </a:r>
          <a:endParaRPr lang="en-US"/>
        </a:p>
      </dgm:t>
    </dgm:pt>
    <dgm:pt modelId="{84CE126D-3389-4F8E-BC15-56503C7D2459}" type="parTrans" cxnId="{7B8D3522-47A1-44CE-9D37-99C3CDD40891}">
      <dgm:prSet/>
      <dgm:spPr/>
      <dgm:t>
        <a:bodyPr/>
        <a:lstStyle/>
        <a:p>
          <a:endParaRPr lang="en-US"/>
        </a:p>
      </dgm:t>
    </dgm:pt>
    <dgm:pt modelId="{5DC93AA0-32A9-4BDA-803B-6C93473A1C0E}" type="sibTrans" cxnId="{7B8D3522-47A1-44CE-9D37-99C3CDD40891}">
      <dgm:prSet/>
      <dgm:spPr/>
      <dgm:t>
        <a:bodyPr/>
        <a:lstStyle/>
        <a:p>
          <a:endParaRPr lang="en-US"/>
        </a:p>
      </dgm:t>
    </dgm:pt>
    <dgm:pt modelId="{F26FB71D-DBD3-46F5-BEEC-A6F80C54331C}">
      <dgm:prSet/>
      <dgm:spPr/>
      <dgm:t>
        <a:bodyPr/>
        <a:lstStyle/>
        <a:p>
          <a:r>
            <a:rPr lang="es-ES_tradnl"/>
            <a:t>Conducir a un ambiente que propicie una mayor responsabilidad y compromiso de los/as funcionarios/as, favoreciendo la excelencia en el desempeño de las funciones y en la prestación de nuestros servicios a la ciudadanía.</a:t>
          </a:r>
          <a:endParaRPr lang="en-US"/>
        </a:p>
      </dgm:t>
    </dgm:pt>
    <dgm:pt modelId="{417EC0B6-2A6E-4ECF-BB26-0BD4E0E4CE33}" type="parTrans" cxnId="{E8812CF9-2496-444F-B8B4-208AC745F5D9}">
      <dgm:prSet/>
      <dgm:spPr/>
      <dgm:t>
        <a:bodyPr/>
        <a:lstStyle/>
        <a:p>
          <a:endParaRPr lang="en-US"/>
        </a:p>
      </dgm:t>
    </dgm:pt>
    <dgm:pt modelId="{677FE14B-3AE2-4CEE-B3CC-CC80C18F0173}" type="sibTrans" cxnId="{E8812CF9-2496-444F-B8B4-208AC745F5D9}">
      <dgm:prSet/>
      <dgm:spPr/>
      <dgm:t>
        <a:bodyPr/>
        <a:lstStyle/>
        <a:p>
          <a:endParaRPr lang="en-US"/>
        </a:p>
      </dgm:t>
    </dgm:pt>
    <dgm:pt modelId="{F5B3F7DC-8DC6-4700-B067-6D5E1D41B390}" type="pres">
      <dgm:prSet presAssocID="{A799B097-5CAC-49C3-8453-11681CEEAEAE}" presName="root" presStyleCnt="0">
        <dgm:presLayoutVars>
          <dgm:dir/>
          <dgm:resizeHandles val="exact"/>
        </dgm:presLayoutVars>
      </dgm:prSet>
      <dgm:spPr/>
    </dgm:pt>
    <dgm:pt modelId="{613E868B-6711-4FC2-8C6A-D53685291BBE}" type="pres">
      <dgm:prSet presAssocID="{D290178A-9248-479D-BB4E-5465D59A6612}" presName="compNode" presStyleCnt="0"/>
      <dgm:spPr/>
    </dgm:pt>
    <dgm:pt modelId="{561B8F1B-0E07-4B76-9587-ABC9314080F0}" type="pres">
      <dgm:prSet presAssocID="{D290178A-9248-479D-BB4E-5465D59A6612}" presName="bgRect" presStyleLbl="bgShp" presStyleIdx="0" presStyleCnt="4"/>
      <dgm:spPr/>
    </dgm:pt>
    <dgm:pt modelId="{CEABCB18-56DA-4820-AB9B-CF33161183BC}" type="pres">
      <dgm:prSet presAssocID="{D290178A-9248-479D-BB4E-5465D59A661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9A21FE7-C42F-4B3A-9288-77909EADA90D}" type="pres">
      <dgm:prSet presAssocID="{D290178A-9248-479D-BB4E-5465D59A6612}" presName="spaceRect" presStyleCnt="0"/>
      <dgm:spPr/>
    </dgm:pt>
    <dgm:pt modelId="{12673416-7AA4-40B1-838A-C5F02ABF03B9}" type="pres">
      <dgm:prSet presAssocID="{D290178A-9248-479D-BB4E-5465D59A6612}" presName="parTx" presStyleLbl="revTx" presStyleIdx="0" presStyleCnt="4">
        <dgm:presLayoutVars>
          <dgm:chMax val="0"/>
          <dgm:chPref val="0"/>
        </dgm:presLayoutVars>
      </dgm:prSet>
      <dgm:spPr/>
    </dgm:pt>
    <dgm:pt modelId="{02156DBE-99C0-4F91-AA1C-B5424AEC6BE9}" type="pres">
      <dgm:prSet presAssocID="{2E761CCE-711E-470D-A68F-97BCAAA9C307}" presName="sibTrans" presStyleCnt="0"/>
      <dgm:spPr/>
    </dgm:pt>
    <dgm:pt modelId="{E842C778-8201-46D1-8B7B-B880924C89C6}" type="pres">
      <dgm:prSet presAssocID="{B9473C19-3BF8-4962-9B5A-362B47889408}" presName="compNode" presStyleCnt="0"/>
      <dgm:spPr/>
    </dgm:pt>
    <dgm:pt modelId="{CC12722E-73C1-4619-9ECF-5871BAC1162E}" type="pres">
      <dgm:prSet presAssocID="{B9473C19-3BF8-4962-9B5A-362B47889408}" presName="bgRect" presStyleLbl="bgShp" presStyleIdx="1" presStyleCnt="4"/>
      <dgm:spPr/>
    </dgm:pt>
    <dgm:pt modelId="{FA90AB5E-5B00-418F-8F9A-09CB5A42362B}" type="pres">
      <dgm:prSet presAssocID="{B9473C19-3BF8-4962-9B5A-362B4788940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6D55EF66-F2DD-4866-8DB5-BEB40CD48432}" type="pres">
      <dgm:prSet presAssocID="{B9473C19-3BF8-4962-9B5A-362B47889408}" presName="spaceRect" presStyleCnt="0"/>
      <dgm:spPr/>
    </dgm:pt>
    <dgm:pt modelId="{2CF32219-D374-43F3-926F-1C5904576A89}" type="pres">
      <dgm:prSet presAssocID="{B9473C19-3BF8-4962-9B5A-362B47889408}" presName="parTx" presStyleLbl="revTx" presStyleIdx="1" presStyleCnt="4">
        <dgm:presLayoutVars>
          <dgm:chMax val="0"/>
          <dgm:chPref val="0"/>
        </dgm:presLayoutVars>
      </dgm:prSet>
      <dgm:spPr/>
    </dgm:pt>
    <dgm:pt modelId="{884C3C1E-479E-4D8A-9E41-852302D0BC95}" type="pres">
      <dgm:prSet presAssocID="{9A629E1E-5D1A-4606-9A8B-8085C5891667}" presName="sibTrans" presStyleCnt="0"/>
      <dgm:spPr/>
    </dgm:pt>
    <dgm:pt modelId="{02710B97-1455-4B54-8BB7-DF28700F4E47}" type="pres">
      <dgm:prSet presAssocID="{0891A048-6B3F-4346-A5F2-25F578678355}" presName="compNode" presStyleCnt="0"/>
      <dgm:spPr/>
    </dgm:pt>
    <dgm:pt modelId="{AA805031-8868-43FD-A372-49F130C132FC}" type="pres">
      <dgm:prSet presAssocID="{0891A048-6B3F-4346-A5F2-25F578678355}" presName="bgRect" presStyleLbl="bgShp" presStyleIdx="2" presStyleCnt="4"/>
      <dgm:spPr/>
    </dgm:pt>
    <dgm:pt modelId="{91EEAC15-0C39-44A7-8BAE-1924135A8845}" type="pres">
      <dgm:prSet presAssocID="{0891A048-6B3F-4346-A5F2-25F57867835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rmómetro"/>
        </a:ext>
      </dgm:extLst>
    </dgm:pt>
    <dgm:pt modelId="{06B4DC13-23B8-423E-83D2-960B4E8A3B15}" type="pres">
      <dgm:prSet presAssocID="{0891A048-6B3F-4346-A5F2-25F578678355}" presName="spaceRect" presStyleCnt="0"/>
      <dgm:spPr/>
    </dgm:pt>
    <dgm:pt modelId="{D62F0302-8B95-4DF1-B854-B78170B7A47A}" type="pres">
      <dgm:prSet presAssocID="{0891A048-6B3F-4346-A5F2-25F578678355}" presName="parTx" presStyleLbl="revTx" presStyleIdx="2" presStyleCnt="4">
        <dgm:presLayoutVars>
          <dgm:chMax val="0"/>
          <dgm:chPref val="0"/>
        </dgm:presLayoutVars>
      </dgm:prSet>
      <dgm:spPr/>
    </dgm:pt>
    <dgm:pt modelId="{A89B5D44-D391-4E3A-A40E-0F6E92A202C5}" type="pres">
      <dgm:prSet presAssocID="{5DC93AA0-32A9-4BDA-803B-6C93473A1C0E}" presName="sibTrans" presStyleCnt="0"/>
      <dgm:spPr/>
    </dgm:pt>
    <dgm:pt modelId="{D8B21EC7-DA8B-4769-8421-22BF3CDEDC4F}" type="pres">
      <dgm:prSet presAssocID="{F26FB71D-DBD3-46F5-BEEC-A6F80C54331C}" presName="compNode" presStyleCnt="0"/>
      <dgm:spPr/>
    </dgm:pt>
    <dgm:pt modelId="{D172E414-2754-4D32-A02C-D32E47111F20}" type="pres">
      <dgm:prSet presAssocID="{F26FB71D-DBD3-46F5-BEEC-A6F80C54331C}" presName="bgRect" presStyleLbl="bgShp" presStyleIdx="3" presStyleCnt="4"/>
      <dgm:spPr/>
    </dgm:pt>
    <dgm:pt modelId="{957DF346-5F49-4355-9B1E-2FBA1A2F86C3}" type="pres">
      <dgm:prSet presAssocID="{F26FB71D-DBD3-46F5-BEEC-A6F80C54331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4E0D312E-FA16-4968-AAE9-E544E40DB6B2}" type="pres">
      <dgm:prSet presAssocID="{F26FB71D-DBD3-46F5-BEEC-A6F80C54331C}" presName="spaceRect" presStyleCnt="0"/>
      <dgm:spPr/>
    </dgm:pt>
    <dgm:pt modelId="{2EC6A048-877C-429D-A06E-E2394B71217B}" type="pres">
      <dgm:prSet presAssocID="{F26FB71D-DBD3-46F5-BEEC-A6F80C54331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05F2707-77C3-405B-8388-4914324A78E6}" type="presOf" srcId="{B9473C19-3BF8-4962-9B5A-362B47889408}" destId="{2CF32219-D374-43F3-926F-1C5904576A89}" srcOrd="0" destOrd="0" presId="urn:microsoft.com/office/officeart/2018/2/layout/IconVerticalSolidList"/>
    <dgm:cxn modelId="{745E9420-5E97-4E37-8E45-C35E12795807}" type="presOf" srcId="{D290178A-9248-479D-BB4E-5465D59A6612}" destId="{12673416-7AA4-40B1-838A-C5F02ABF03B9}" srcOrd="0" destOrd="0" presId="urn:microsoft.com/office/officeart/2018/2/layout/IconVerticalSolidList"/>
    <dgm:cxn modelId="{7B8D3522-47A1-44CE-9D37-99C3CDD40891}" srcId="{A799B097-5CAC-49C3-8453-11681CEEAEAE}" destId="{0891A048-6B3F-4346-A5F2-25F578678355}" srcOrd="2" destOrd="0" parTransId="{84CE126D-3389-4F8E-BC15-56503C7D2459}" sibTransId="{5DC93AA0-32A9-4BDA-803B-6C93473A1C0E}"/>
    <dgm:cxn modelId="{B8E6B33D-009D-487D-A5C0-A625061CAE7D}" type="presOf" srcId="{0891A048-6B3F-4346-A5F2-25F578678355}" destId="{D62F0302-8B95-4DF1-B854-B78170B7A47A}" srcOrd="0" destOrd="0" presId="urn:microsoft.com/office/officeart/2018/2/layout/IconVerticalSolidList"/>
    <dgm:cxn modelId="{D1BDAF97-BE6F-4D92-9279-A944EEBCCA75}" srcId="{A799B097-5CAC-49C3-8453-11681CEEAEAE}" destId="{B9473C19-3BF8-4962-9B5A-362B47889408}" srcOrd="1" destOrd="0" parTransId="{A1558E8F-0970-48AF-BB0D-BCDB01E4B04C}" sibTransId="{9A629E1E-5D1A-4606-9A8B-8085C5891667}"/>
    <dgm:cxn modelId="{A54BF2A2-2E0E-4C25-BE95-DED610ABC037}" type="presOf" srcId="{F26FB71D-DBD3-46F5-BEEC-A6F80C54331C}" destId="{2EC6A048-877C-429D-A06E-E2394B71217B}" srcOrd="0" destOrd="0" presId="urn:microsoft.com/office/officeart/2018/2/layout/IconVerticalSolidList"/>
    <dgm:cxn modelId="{F28736E2-3524-4321-8C6F-11E3B873768A}" srcId="{A799B097-5CAC-49C3-8453-11681CEEAEAE}" destId="{D290178A-9248-479D-BB4E-5465D59A6612}" srcOrd="0" destOrd="0" parTransId="{29091B44-97A3-433A-9D62-3EF9DD8BEECA}" sibTransId="{2E761CCE-711E-470D-A68F-97BCAAA9C307}"/>
    <dgm:cxn modelId="{183F07ED-DD0D-4339-A809-5259830B7999}" type="presOf" srcId="{A799B097-5CAC-49C3-8453-11681CEEAEAE}" destId="{F5B3F7DC-8DC6-4700-B067-6D5E1D41B390}" srcOrd="0" destOrd="0" presId="urn:microsoft.com/office/officeart/2018/2/layout/IconVerticalSolidList"/>
    <dgm:cxn modelId="{E8812CF9-2496-444F-B8B4-208AC745F5D9}" srcId="{A799B097-5CAC-49C3-8453-11681CEEAEAE}" destId="{F26FB71D-DBD3-46F5-BEEC-A6F80C54331C}" srcOrd="3" destOrd="0" parTransId="{417EC0B6-2A6E-4ECF-BB26-0BD4E0E4CE33}" sibTransId="{677FE14B-3AE2-4CEE-B3CC-CC80C18F0173}"/>
    <dgm:cxn modelId="{0C29B7F7-9FF8-4241-BFAE-11460CC178AC}" type="presParOf" srcId="{F5B3F7DC-8DC6-4700-B067-6D5E1D41B390}" destId="{613E868B-6711-4FC2-8C6A-D53685291BBE}" srcOrd="0" destOrd="0" presId="urn:microsoft.com/office/officeart/2018/2/layout/IconVerticalSolidList"/>
    <dgm:cxn modelId="{D3017343-4AEF-477D-94E8-FB2B65FBC9DD}" type="presParOf" srcId="{613E868B-6711-4FC2-8C6A-D53685291BBE}" destId="{561B8F1B-0E07-4B76-9587-ABC9314080F0}" srcOrd="0" destOrd="0" presId="urn:microsoft.com/office/officeart/2018/2/layout/IconVerticalSolidList"/>
    <dgm:cxn modelId="{9D030104-7852-4D10-9CDA-1E8EFCABE858}" type="presParOf" srcId="{613E868B-6711-4FC2-8C6A-D53685291BBE}" destId="{CEABCB18-56DA-4820-AB9B-CF33161183BC}" srcOrd="1" destOrd="0" presId="urn:microsoft.com/office/officeart/2018/2/layout/IconVerticalSolidList"/>
    <dgm:cxn modelId="{EF9CA1B8-9B59-4CBC-A2C5-A3AD3F899B36}" type="presParOf" srcId="{613E868B-6711-4FC2-8C6A-D53685291BBE}" destId="{69A21FE7-C42F-4B3A-9288-77909EADA90D}" srcOrd="2" destOrd="0" presId="urn:microsoft.com/office/officeart/2018/2/layout/IconVerticalSolidList"/>
    <dgm:cxn modelId="{CDAB5492-5975-41B1-80FF-3E31C86903EB}" type="presParOf" srcId="{613E868B-6711-4FC2-8C6A-D53685291BBE}" destId="{12673416-7AA4-40B1-838A-C5F02ABF03B9}" srcOrd="3" destOrd="0" presId="urn:microsoft.com/office/officeart/2018/2/layout/IconVerticalSolidList"/>
    <dgm:cxn modelId="{236BDD3F-7B2C-4513-8A70-AD5D7BBE41A2}" type="presParOf" srcId="{F5B3F7DC-8DC6-4700-B067-6D5E1D41B390}" destId="{02156DBE-99C0-4F91-AA1C-B5424AEC6BE9}" srcOrd="1" destOrd="0" presId="urn:microsoft.com/office/officeart/2018/2/layout/IconVerticalSolidList"/>
    <dgm:cxn modelId="{AD9EF19C-E82A-471D-ADEB-98088E01AF48}" type="presParOf" srcId="{F5B3F7DC-8DC6-4700-B067-6D5E1D41B390}" destId="{E842C778-8201-46D1-8B7B-B880924C89C6}" srcOrd="2" destOrd="0" presId="urn:microsoft.com/office/officeart/2018/2/layout/IconVerticalSolidList"/>
    <dgm:cxn modelId="{DE29C215-0C20-4CDB-A335-D4484E99A4B4}" type="presParOf" srcId="{E842C778-8201-46D1-8B7B-B880924C89C6}" destId="{CC12722E-73C1-4619-9ECF-5871BAC1162E}" srcOrd="0" destOrd="0" presId="urn:microsoft.com/office/officeart/2018/2/layout/IconVerticalSolidList"/>
    <dgm:cxn modelId="{0BD1E8B2-3AA7-45A3-90FC-44FF59116137}" type="presParOf" srcId="{E842C778-8201-46D1-8B7B-B880924C89C6}" destId="{FA90AB5E-5B00-418F-8F9A-09CB5A42362B}" srcOrd="1" destOrd="0" presId="urn:microsoft.com/office/officeart/2018/2/layout/IconVerticalSolidList"/>
    <dgm:cxn modelId="{B0406A93-44B5-4233-8940-30442094C274}" type="presParOf" srcId="{E842C778-8201-46D1-8B7B-B880924C89C6}" destId="{6D55EF66-F2DD-4866-8DB5-BEB40CD48432}" srcOrd="2" destOrd="0" presId="urn:microsoft.com/office/officeart/2018/2/layout/IconVerticalSolidList"/>
    <dgm:cxn modelId="{6328869F-3F1C-4EC1-909E-53928A00966A}" type="presParOf" srcId="{E842C778-8201-46D1-8B7B-B880924C89C6}" destId="{2CF32219-D374-43F3-926F-1C5904576A89}" srcOrd="3" destOrd="0" presId="urn:microsoft.com/office/officeart/2018/2/layout/IconVerticalSolidList"/>
    <dgm:cxn modelId="{E56F3C1A-30BD-4847-8691-92A8DBC75B93}" type="presParOf" srcId="{F5B3F7DC-8DC6-4700-B067-6D5E1D41B390}" destId="{884C3C1E-479E-4D8A-9E41-852302D0BC95}" srcOrd="3" destOrd="0" presId="urn:microsoft.com/office/officeart/2018/2/layout/IconVerticalSolidList"/>
    <dgm:cxn modelId="{AA721309-DE73-4B60-B33B-1DBAA1CF0251}" type="presParOf" srcId="{F5B3F7DC-8DC6-4700-B067-6D5E1D41B390}" destId="{02710B97-1455-4B54-8BB7-DF28700F4E47}" srcOrd="4" destOrd="0" presId="urn:microsoft.com/office/officeart/2018/2/layout/IconVerticalSolidList"/>
    <dgm:cxn modelId="{4F4FFC69-A41B-436A-B925-FD92140F18B7}" type="presParOf" srcId="{02710B97-1455-4B54-8BB7-DF28700F4E47}" destId="{AA805031-8868-43FD-A372-49F130C132FC}" srcOrd="0" destOrd="0" presId="urn:microsoft.com/office/officeart/2018/2/layout/IconVerticalSolidList"/>
    <dgm:cxn modelId="{E8EC786F-47B8-463C-8D9A-D882A6993C22}" type="presParOf" srcId="{02710B97-1455-4B54-8BB7-DF28700F4E47}" destId="{91EEAC15-0C39-44A7-8BAE-1924135A8845}" srcOrd="1" destOrd="0" presId="urn:microsoft.com/office/officeart/2018/2/layout/IconVerticalSolidList"/>
    <dgm:cxn modelId="{FC73D45C-0A14-4B67-A4F1-DA2F7D9C2570}" type="presParOf" srcId="{02710B97-1455-4B54-8BB7-DF28700F4E47}" destId="{06B4DC13-23B8-423E-83D2-960B4E8A3B15}" srcOrd="2" destOrd="0" presId="urn:microsoft.com/office/officeart/2018/2/layout/IconVerticalSolidList"/>
    <dgm:cxn modelId="{6632375F-8E4F-436F-A890-A8A2D82B86AD}" type="presParOf" srcId="{02710B97-1455-4B54-8BB7-DF28700F4E47}" destId="{D62F0302-8B95-4DF1-B854-B78170B7A47A}" srcOrd="3" destOrd="0" presId="urn:microsoft.com/office/officeart/2018/2/layout/IconVerticalSolidList"/>
    <dgm:cxn modelId="{8D71C25A-8E70-4854-B2ED-EF7A50CE65A3}" type="presParOf" srcId="{F5B3F7DC-8DC6-4700-B067-6D5E1D41B390}" destId="{A89B5D44-D391-4E3A-A40E-0F6E92A202C5}" srcOrd="5" destOrd="0" presId="urn:microsoft.com/office/officeart/2018/2/layout/IconVerticalSolidList"/>
    <dgm:cxn modelId="{63E39318-5234-4DBC-9A0B-E0E44E5983AB}" type="presParOf" srcId="{F5B3F7DC-8DC6-4700-B067-6D5E1D41B390}" destId="{D8B21EC7-DA8B-4769-8421-22BF3CDEDC4F}" srcOrd="6" destOrd="0" presId="urn:microsoft.com/office/officeart/2018/2/layout/IconVerticalSolidList"/>
    <dgm:cxn modelId="{2147AC53-B93E-4C11-BFBB-D1EC9B21BA1F}" type="presParOf" srcId="{D8B21EC7-DA8B-4769-8421-22BF3CDEDC4F}" destId="{D172E414-2754-4D32-A02C-D32E47111F20}" srcOrd="0" destOrd="0" presId="urn:microsoft.com/office/officeart/2018/2/layout/IconVerticalSolidList"/>
    <dgm:cxn modelId="{FFA9E523-B673-4463-A3E0-EC31479EE01B}" type="presParOf" srcId="{D8B21EC7-DA8B-4769-8421-22BF3CDEDC4F}" destId="{957DF346-5F49-4355-9B1E-2FBA1A2F86C3}" srcOrd="1" destOrd="0" presId="urn:microsoft.com/office/officeart/2018/2/layout/IconVerticalSolidList"/>
    <dgm:cxn modelId="{4F5EFC2D-B9A0-4EC5-B37E-DEB1E29FFEB1}" type="presParOf" srcId="{D8B21EC7-DA8B-4769-8421-22BF3CDEDC4F}" destId="{4E0D312E-FA16-4968-AAE9-E544E40DB6B2}" srcOrd="2" destOrd="0" presId="urn:microsoft.com/office/officeart/2018/2/layout/IconVerticalSolidList"/>
    <dgm:cxn modelId="{52F91C25-706B-4E23-94ED-5859B18346F5}" type="presParOf" srcId="{D8B21EC7-DA8B-4769-8421-22BF3CDEDC4F}" destId="{2EC6A048-877C-429D-A06E-E2394B7121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FF687-BF1A-4350-B45A-E9C8DA6D5AE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C7B05A-6B94-4BE0-8ABF-0E0BBF94CF1A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/>
            <a:t>1) Inclusión (31,55%) </a:t>
          </a:r>
          <a:endParaRPr lang="en-US"/>
        </a:p>
      </dgm:t>
    </dgm:pt>
    <dgm:pt modelId="{F518AE82-6FB3-456A-A600-2564A4E62870}" type="parTrans" cxnId="{EB7A1BA4-50A8-4F1B-AB0A-287553D3CC40}">
      <dgm:prSet/>
      <dgm:spPr/>
      <dgm:t>
        <a:bodyPr/>
        <a:lstStyle/>
        <a:p>
          <a:endParaRPr lang="en-US"/>
        </a:p>
      </dgm:t>
    </dgm:pt>
    <dgm:pt modelId="{87680351-780F-4C4F-9A0E-9D4E18C8FF2F}" type="sibTrans" cxnId="{EB7A1BA4-50A8-4F1B-AB0A-287553D3CC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0AFA4F3-CDD0-4E08-A62E-7420D94E8549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/>
            <a:t>2) Compromiso (28,59%)</a:t>
          </a:r>
          <a:endParaRPr lang="en-US"/>
        </a:p>
      </dgm:t>
    </dgm:pt>
    <dgm:pt modelId="{93836AE7-1D1A-4FB2-86DC-8918B2ED2372}" type="parTrans" cxnId="{785B6A6D-FE97-4ED0-8C55-033D4936776D}">
      <dgm:prSet/>
      <dgm:spPr/>
      <dgm:t>
        <a:bodyPr/>
        <a:lstStyle/>
        <a:p>
          <a:endParaRPr lang="en-US"/>
        </a:p>
      </dgm:t>
    </dgm:pt>
    <dgm:pt modelId="{70EF3636-5861-4EAE-B713-0F1122FB9009}" type="sibTrans" cxnId="{785B6A6D-FE97-4ED0-8C55-033D493677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F1DAF0-D8CB-45F5-B57D-C47EAB7076DB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/>
            <a:t>3) Colaboración (27,88%)</a:t>
          </a:r>
          <a:endParaRPr lang="en-US"/>
        </a:p>
      </dgm:t>
    </dgm:pt>
    <dgm:pt modelId="{AD1C6FE1-EAE9-437E-B04E-A07EB1E00E41}" type="parTrans" cxnId="{429442D2-8D86-4AEB-80E9-2FA8F3689D85}">
      <dgm:prSet/>
      <dgm:spPr/>
      <dgm:t>
        <a:bodyPr/>
        <a:lstStyle/>
        <a:p>
          <a:endParaRPr lang="en-US"/>
        </a:p>
      </dgm:t>
    </dgm:pt>
    <dgm:pt modelId="{E3F7D959-FFB5-44B6-96B7-643D424DFA01}" type="sibTrans" cxnId="{429442D2-8D86-4AEB-80E9-2FA8F3689D8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FEC7DB3-E08B-4622-8A8A-61AC31353731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/>
            <a:t>4) Solidaridad (23,13)</a:t>
          </a:r>
          <a:endParaRPr lang="en-US"/>
        </a:p>
      </dgm:t>
    </dgm:pt>
    <dgm:pt modelId="{6349C07E-6C58-4673-AFAB-16A4EB15849B}" type="parTrans" cxnId="{6F5959E4-35AC-4DFA-BAF6-E91F26E8CC47}">
      <dgm:prSet/>
      <dgm:spPr/>
      <dgm:t>
        <a:bodyPr/>
        <a:lstStyle/>
        <a:p>
          <a:endParaRPr lang="en-US"/>
        </a:p>
      </dgm:t>
    </dgm:pt>
    <dgm:pt modelId="{B8DE3ECE-7AC8-46DD-8AF5-345574A2987D}" type="sibTrans" cxnId="{6F5959E4-35AC-4DFA-BAF6-E91F26E8CC4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D3AD53-9292-4F8E-894E-B94A591C6995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/>
            <a:t>5) Respeto (21.59%) </a:t>
          </a:r>
          <a:endParaRPr lang="en-US"/>
        </a:p>
      </dgm:t>
    </dgm:pt>
    <dgm:pt modelId="{F1D72760-477F-4BB2-8AAD-C3FB84039C1F}" type="parTrans" cxnId="{E1ED2C21-F58B-4268-8302-E2F1A94C4013}">
      <dgm:prSet/>
      <dgm:spPr/>
      <dgm:t>
        <a:bodyPr/>
        <a:lstStyle/>
        <a:p>
          <a:endParaRPr lang="en-US"/>
        </a:p>
      </dgm:t>
    </dgm:pt>
    <dgm:pt modelId="{8C83DBEA-0345-4F75-8BF2-16769D539781}" type="sibTrans" cxnId="{E1ED2C21-F58B-4268-8302-E2F1A94C401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2FF3C3-E2E4-471A-8988-98677F6F48F1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/>
            <a:t>6) Participación (21,00%)</a:t>
          </a:r>
          <a:endParaRPr lang="en-US"/>
        </a:p>
      </dgm:t>
    </dgm:pt>
    <dgm:pt modelId="{F487957F-F92C-4CBE-A121-B4D59AF66E68}" type="parTrans" cxnId="{88B6FF81-B07C-41CC-AC34-BFFE37E4FB92}">
      <dgm:prSet/>
      <dgm:spPr/>
      <dgm:t>
        <a:bodyPr/>
        <a:lstStyle/>
        <a:p>
          <a:endParaRPr lang="en-US"/>
        </a:p>
      </dgm:t>
    </dgm:pt>
    <dgm:pt modelId="{7C41055C-32BA-4B1E-8C56-BD4FCD63D378}" type="sibTrans" cxnId="{88B6FF81-B07C-41CC-AC34-BFFE37E4FB92}">
      <dgm:prSet/>
      <dgm:spPr/>
      <dgm:t>
        <a:bodyPr/>
        <a:lstStyle/>
        <a:p>
          <a:endParaRPr lang="en-US"/>
        </a:p>
      </dgm:t>
    </dgm:pt>
    <dgm:pt modelId="{CC889D71-85AA-4C02-A932-F6A988D248B1}" type="pres">
      <dgm:prSet presAssocID="{5E5FF687-BF1A-4350-B45A-E9C8DA6D5AE2}" presName="root" presStyleCnt="0">
        <dgm:presLayoutVars>
          <dgm:dir/>
          <dgm:resizeHandles val="exact"/>
        </dgm:presLayoutVars>
      </dgm:prSet>
      <dgm:spPr/>
    </dgm:pt>
    <dgm:pt modelId="{68E424AA-D129-430F-973E-8E917D6427A9}" type="pres">
      <dgm:prSet presAssocID="{5E5FF687-BF1A-4350-B45A-E9C8DA6D5AE2}" presName="container" presStyleCnt="0">
        <dgm:presLayoutVars>
          <dgm:dir/>
          <dgm:resizeHandles val="exact"/>
        </dgm:presLayoutVars>
      </dgm:prSet>
      <dgm:spPr/>
    </dgm:pt>
    <dgm:pt modelId="{B0050B7C-064C-4BE1-AEDA-2EAB89D42B57}" type="pres">
      <dgm:prSet presAssocID="{A0C7B05A-6B94-4BE0-8ABF-0E0BBF94CF1A}" presName="compNode" presStyleCnt="0"/>
      <dgm:spPr/>
    </dgm:pt>
    <dgm:pt modelId="{42752D40-6E29-455A-ABCD-2361CD1CAB8A}" type="pres">
      <dgm:prSet presAssocID="{A0C7B05A-6B94-4BE0-8ABF-0E0BBF94CF1A}" presName="iconBgRect" presStyleLbl="bgShp" presStyleIdx="0" presStyleCnt="6"/>
      <dgm:spPr/>
    </dgm:pt>
    <dgm:pt modelId="{50B96D33-7B2C-4996-9602-152F9324137F}" type="pres">
      <dgm:prSet presAssocID="{A0C7B05A-6B94-4BE0-8ABF-0E0BBF94CF1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D401ECE3-F87F-462F-B63E-5D0BEE84D9D2}" type="pres">
      <dgm:prSet presAssocID="{A0C7B05A-6B94-4BE0-8ABF-0E0BBF94CF1A}" presName="spaceRect" presStyleCnt="0"/>
      <dgm:spPr/>
    </dgm:pt>
    <dgm:pt modelId="{A8FB0157-F777-4CE4-B4B2-F334D2921AE9}" type="pres">
      <dgm:prSet presAssocID="{A0C7B05A-6B94-4BE0-8ABF-0E0BBF94CF1A}" presName="textRect" presStyleLbl="revTx" presStyleIdx="0" presStyleCnt="6">
        <dgm:presLayoutVars>
          <dgm:chMax val="1"/>
          <dgm:chPref val="1"/>
        </dgm:presLayoutVars>
      </dgm:prSet>
      <dgm:spPr/>
    </dgm:pt>
    <dgm:pt modelId="{2136E3AE-6785-4B44-8A0F-1795EE0FBAC5}" type="pres">
      <dgm:prSet presAssocID="{87680351-780F-4C4F-9A0E-9D4E18C8FF2F}" presName="sibTrans" presStyleLbl="sibTrans2D1" presStyleIdx="0" presStyleCnt="0"/>
      <dgm:spPr/>
    </dgm:pt>
    <dgm:pt modelId="{145500C4-9B65-4833-B42B-E936D0C104BF}" type="pres">
      <dgm:prSet presAssocID="{80AFA4F3-CDD0-4E08-A62E-7420D94E8549}" presName="compNode" presStyleCnt="0"/>
      <dgm:spPr/>
    </dgm:pt>
    <dgm:pt modelId="{D4C6787B-5522-4380-92DA-DDCF0E14612B}" type="pres">
      <dgm:prSet presAssocID="{80AFA4F3-CDD0-4E08-A62E-7420D94E8549}" presName="iconBgRect" presStyleLbl="bgShp" presStyleIdx="1" presStyleCnt="6"/>
      <dgm:spPr/>
    </dgm:pt>
    <dgm:pt modelId="{ACB95101-BF95-4C41-BC70-D2269691AFD0}" type="pres">
      <dgm:prSet presAssocID="{80AFA4F3-CDD0-4E08-A62E-7420D94E854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BCE7F4DD-B142-44A6-B3B8-54DB15576A75}" type="pres">
      <dgm:prSet presAssocID="{80AFA4F3-CDD0-4E08-A62E-7420D94E8549}" presName="spaceRect" presStyleCnt="0"/>
      <dgm:spPr/>
    </dgm:pt>
    <dgm:pt modelId="{5506E05A-49E0-4935-9B70-13C5ACE4BD63}" type="pres">
      <dgm:prSet presAssocID="{80AFA4F3-CDD0-4E08-A62E-7420D94E8549}" presName="textRect" presStyleLbl="revTx" presStyleIdx="1" presStyleCnt="6">
        <dgm:presLayoutVars>
          <dgm:chMax val="1"/>
          <dgm:chPref val="1"/>
        </dgm:presLayoutVars>
      </dgm:prSet>
      <dgm:spPr/>
    </dgm:pt>
    <dgm:pt modelId="{1614276D-12EB-426F-9D82-41D1F53BE33F}" type="pres">
      <dgm:prSet presAssocID="{70EF3636-5861-4EAE-B713-0F1122FB9009}" presName="sibTrans" presStyleLbl="sibTrans2D1" presStyleIdx="0" presStyleCnt="0"/>
      <dgm:spPr/>
    </dgm:pt>
    <dgm:pt modelId="{FB86E097-26B8-40A0-A63B-3C2E1690BA5C}" type="pres">
      <dgm:prSet presAssocID="{6FF1DAF0-D8CB-45F5-B57D-C47EAB7076DB}" presName="compNode" presStyleCnt="0"/>
      <dgm:spPr/>
    </dgm:pt>
    <dgm:pt modelId="{40D4B63C-80D0-4A6F-87BC-73E929893CCA}" type="pres">
      <dgm:prSet presAssocID="{6FF1DAF0-D8CB-45F5-B57D-C47EAB7076DB}" presName="iconBgRect" presStyleLbl="bgShp" presStyleIdx="2" presStyleCnt="6"/>
      <dgm:spPr/>
    </dgm:pt>
    <dgm:pt modelId="{A4C05658-0943-4F1A-B152-71B43E702A0E}" type="pres">
      <dgm:prSet presAssocID="{6FF1DAF0-D8CB-45F5-B57D-C47EAB7076D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6A8FFD44-81DD-4404-B68A-DE364F47AF5F}" type="pres">
      <dgm:prSet presAssocID="{6FF1DAF0-D8CB-45F5-B57D-C47EAB7076DB}" presName="spaceRect" presStyleCnt="0"/>
      <dgm:spPr/>
    </dgm:pt>
    <dgm:pt modelId="{85D7B084-1BC6-4CA0-B73C-A31013E1D04E}" type="pres">
      <dgm:prSet presAssocID="{6FF1DAF0-D8CB-45F5-B57D-C47EAB7076DB}" presName="textRect" presStyleLbl="revTx" presStyleIdx="2" presStyleCnt="6">
        <dgm:presLayoutVars>
          <dgm:chMax val="1"/>
          <dgm:chPref val="1"/>
        </dgm:presLayoutVars>
      </dgm:prSet>
      <dgm:spPr/>
    </dgm:pt>
    <dgm:pt modelId="{DE4DEF1A-C46E-4ED1-A3AA-2DE435D13670}" type="pres">
      <dgm:prSet presAssocID="{E3F7D959-FFB5-44B6-96B7-643D424DFA01}" presName="sibTrans" presStyleLbl="sibTrans2D1" presStyleIdx="0" presStyleCnt="0"/>
      <dgm:spPr/>
    </dgm:pt>
    <dgm:pt modelId="{E66528AA-EC97-4181-8B54-3F9805EC3C81}" type="pres">
      <dgm:prSet presAssocID="{7FEC7DB3-E08B-4622-8A8A-61AC31353731}" presName="compNode" presStyleCnt="0"/>
      <dgm:spPr/>
    </dgm:pt>
    <dgm:pt modelId="{78ACBBD4-3E05-447C-A1F0-8001B8543463}" type="pres">
      <dgm:prSet presAssocID="{7FEC7DB3-E08B-4622-8A8A-61AC31353731}" presName="iconBgRect" presStyleLbl="bgShp" presStyleIdx="3" presStyleCnt="6"/>
      <dgm:spPr/>
    </dgm:pt>
    <dgm:pt modelId="{A61DFE4F-0A10-4E6E-84D1-09F7D447A7E9}" type="pres">
      <dgm:prSet presAssocID="{7FEC7DB3-E08B-4622-8A8A-61AC3135373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ndis"/>
        </a:ext>
      </dgm:extLst>
    </dgm:pt>
    <dgm:pt modelId="{DC13F7AA-4131-4AB9-B187-2CC20518D373}" type="pres">
      <dgm:prSet presAssocID="{7FEC7DB3-E08B-4622-8A8A-61AC31353731}" presName="spaceRect" presStyleCnt="0"/>
      <dgm:spPr/>
    </dgm:pt>
    <dgm:pt modelId="{B907E9DC-8763-431B-87F7-9010E086BF09}" type="pres">
      <dgm:prSet presAssocID="{7FEC7DB3-E08B-4622-8A8A-61AC31353731}" presName="textRect" presStyleLbl="revTx" presStyleIdx="3" presStyleCnt="6">
        <dgm:presLayoutVars>
          <dgm:chMax val="1"/>
          <dgm:chPref val="1"/>
        </dgm:presLayoutVars>
      </dgm:prSet>
      <dgm:spPr/>
    </dgm:pt>
    <dgm:pt modelId="{F56739AC-FA1D-4BB2-822C-E9F0666D2D21}" type="pres">
      <dgm:prSet presAssocID="{B8DE3ECE-7AC8-46DD-8AF5-345574A2987D}" presName="sibTrans" presStyleLbl="sibTrans2D1" presStyleIdx="0" presStyleCnt="0"/>
      <dgm:spPr/>
    </dgm:pt>
    <dgm:pt modelId="{E39A801D-D9A2-4735-BAB3-23239878A5FE}" type="pres">
      <dgm:prSet presAssocID="{7DD3AD53-9292-4F8E-894E-B94A591C6995}" presName="compNode" presStyleCnt="0"/>
      <dgm:spPr/>
    </dgm:pt>
    <dgm:pt modelId="{9E8BE265-8FD2-472E-AE79-FD6016CD2E36}" type="pres">
      <dgm:prSet presAssocID="{7DD3AD53-9292-4F8E-894E-B94A591C6995}" presName="iconBgRect" presStyleLbl="bgShp" presStyleIdx="4" presStyleCnt="6"/>
      <dgm:spPr/>
    </dgm:pt>
    <dgm:pt modelId="{5FF4A073-5CD7-4E6E-9360-5F429E27FC1C}" type="pres">
      <dgm:prSet presAssocID="{7DD3AD53-9292-4F8E-894E-B94A591C699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ítulos"/>
        </a:ext>
      </dgm:extLst>
    </dgm:pt>
    <dgm:pt modelId="{03343978-822C-4144-92C6-E2BD2E954D57}" type="pres">
      <dgm:prSet presAssocID="{7DD3AD53-9292-4F8E-894E-B94A591C6995}" presName="spaceRect" presStyleCnt="0"/>
      <dgm:spPr/>
    </dgm:pt>
    <dgm:pt modelId="{14578EA5-8E7E-4423-AB84-1612AA60BD98}" type="pres">
      <dgm:prSet presAssocID="{7DD3AD53-9292-4F8E-894E-B94A591C6995}" presName="textRect" presStyleLbl="revTx" presStyleIdx="4" presStyleCnt="6">
        <dgm:presLayoutVars>
          <dgm:chMax val="1"/>
          <dgm:chPref val="1"/>
        </dgm:presLayoutVars>
      </dgm:prSet>
      <dgm:spPr/>
    </dgm:pt>
    <dgm:pt modelId="{35C809D0-F66D-4479-93EC-7F3DC2F22F58}" type="pres">
      <dgm:prSet presAssocID="{8C83DBEA-0345-4F75-8BF2-16769D539781}" presName="sibTrans" presStyleLbl="sibTrans2D1" presStyleIdx="0" presStyleCnt="0"/>
      <dgm:spPr/>
    </dgm:pt>
    <dgm:pt modelId="{9FB928C8-C9B7-4123-B088-5FF6530A5425}" type="pres">
      <dgm:prSet presAssocID="{AA2FF3C3-E2E4-471A-8988-98677F6F48F1}" presName="compNode" presStyleCnt="0"/>
      <dgm:spPr/>
    </dgm:pt>
    <dgm:pt modelId="{C07FF4AE-9165-4CD3-8428-400A6E09F8C5}" type="pres">
      <dgm:prSet presAssocID="{AA2FF3C3-E2E4-471A-8988-98677F6F48F1}" presName="iconBgRect" presStyleLbl="bgShp" presStyleIdx="5" presStyleCnt="6"/>
      <dgm:spPr/>
    </dgm:pt>
    <dgm:pt modelId="{E8820D13-7287-40FE-B0EA-D0EE930F721B}" type="pres">
      <dgm:prSet presAssocID="{AA2FF3C3-E2E4-471A-8988-98677F6F48F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F0044D84-C396-4274-B051-6BAA191DD038}" type="pres">
      <dgm:prSet presAssocID="{AA2FF3C3-E2E4-471A-8988-98677F6F48F1}" presName="spaceRect" presStyleCnt="0"/>
      <dgm:spPr/>
    </dgm:pt>
    <dgm:pt modelId="{0C342D46-32C0-422B-9D05-E8C6C215AEE9}" type="pres">
      <dgm:prSet presAssocID="{AA2FF3C3-E2E4-471A-8988-98677F6F48F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5665500-ADC6-4525-B1C3-0564BA3EBD8E}" type="presOf" srcId="{70EF3636-5861-4EAE-B713-0F1122FB9009}" destId="{1614276D-12EB-426F-9D82-41D1F53BE33F}" srcOrd="0" destOrd="0" presId="urn:microsoft.com/office/officeart/2018/2/layout/IconCircleList"/>
    <dgm:cxn modelId="{3CE7DB0C-AA9E-498C-A821-253819C273D5}" type="presOf" srcId="{6FF1DAF0-D8CB-45F5-B57D-C47EAB7076DB}" destId="{85D7B084-1BC6-4CA0-B73C-A31013E1D04E}" srcOrd="0" destOrd="0" presId="urn:microsoft.com/office/officeart/2018/2/layout/IconCircleList"/>
    <dgm:cxn modelId="{E1ED2C21-F58B-4268-8302-E2F1A94C4013}" srcId="{5E5FF687-BF1A-4350-B45A-E9C8DA6D5AE2}" destId="{7DD3AD53-9292-4F8E-894E-B94A591C6995}" srcOrd="4" destOrd="0" parTransId="{F1D72760-477F-4BB2-8AAD-C3FB84039C1F}" sibTransId="{8C83DBEA-0345-4F75-8BF2-16769D539781}"/>
    <dgm:cxn modelId="{BF9E4E2E-A0C3-46C3-938B-EA4C18E0C04F}" type="presOf" srcId="{E3F7D959-FFB5-44B6-96B7-643D424DFA01}" destId="{DE4DEF1A-C46E-4ED1-A3AA-2DE435D13670}" srcOrd="0" destOrd="0" presId="urn:microsoft.com/office/officeart/2018/2/layout/IconCircleList"/>
    <dgm:cxn modelId="{6045823F-9B95-4E7C-8B3B-2AEE0242D876}" type="presOf" srcId="{AA2FF3C3-E2E4-471A-8988-98677F6F48F1}" destId="{0C342D46-32C0-422B-9D05-E8C6C215AEE9}" srcOrd="0" destOrd="0" presId="urn:microsoft.com/office/officeart/2018/2/layout/IconCircleList"/>
    <dgm:cxn modelId="{5FBB7D46-D461-4534-90D8-C75192911B53}" type="presOf" srcId="{7FEC7DB3-E08B-4622-8A8A-61AC31353731}" destId="{B907E9DC-8763-431B-87F7-9010E086BF09}" srcOrd="0" destOrd="0" presId="urn:microsoft.com/office/officeart/2018/2/layout/IconCircleList"/>
    <dgm:cxn modelId="{BD2C594D-B95D-42D9-A5D5-11A311630E59}" type="presOf" srcId="{87680351-780F-4C4F-9A0E-9D4E18C8FF2F}" destId="{2136E3AE-6785-4B44-8A0F-1795EE0FBAC5}" srcOrd="0" destOrd="0" presId="urn:microsoft.com/office/officeart/2018/2/layout/IconCircleList"/>
    <dgm:cxn modelId="{785B6A6D-FE97-4ED0-8C55-033D4936776D}" srcId="{5E5FF687-BF1A-4350-B45A-E9C8DA6D5AE2}" destId="{80AFA4F3-CDD0-4E08-A62E-7420D94E8549}" srcOrd="1" destOrd="0" parTransId="{93836AE7-1D1A-4FB2-86DC-8918B2ED2372}" sibTransId="{70EF3636-5861-4EAE-B713-0F1122FB9009}"/>
    <dgm:cxn modelId="{88B6FF81-B07C-41CC-AC34-BFFE37E4FB92}" srcId="{5E5FF687-BF1A-4350-B45A-E9C8DA6D5AE2}" destId="{AA2FF3C3-E2E4-471A-8988-98677F6F48F1}" srcOrd="5" destOrd="0" parTransId="{F487957F-F92C-4CBE-A121-B4D59AF66E68}" sibTransId="{7C41055C-32BA-4B1E-8C56-BD4FCD63D378}"/>
    <dgm:cxn modelId="{409EE697-F2D4-472B-BD54-C11F9C974380}" type="presOf" srcId="{7DD3AD53-9292-4F8E-894E-B94A591C6995}" destId="{14578EA5-8E7E-4423-AB84-1612AA60BD98}" srcOrd="0" destOrd="0" presId="urn:microsoft.com/office/officeart/2018/2/layout/IconCircleList"/>
    <dgm:cxn modelId="{5CB3B299-A9F0-4E66-8C12-5204EDAEB4B5}" type="presOf" srcId="{8C83DBEA-0345-4F75-8BF2-16769D539781}" destId="{35C809D0-F66D-4479-93EC-7F3DC2F22F58}" srcOrd="0" destOrd="0" presId="urn:microsoft.com/office/officeart/2018/2/layout/IconCircleList"/>
    <dgm:cxn modelId="{8B94B69C-A09F-49C8-BD08-9FE209A62028}" type="presOf" srcId="{5E5FF687-BF1A-4350-B45A-E9C8DA6D5AE2}" destId="{CC889D71-85AA-4C02-A932-F6A988D248B1}" srcOrd="0" destOrd="0" presId="urn:microsoft.com/office/officeart/2018/2/layout/IconCircleList"/>
    <dgm:cxn modelId="{A0797F9D-94CE-4684-8F6A-47B6336BBF7F}" type="presOf" srcId="{80AFA4F3-CDD0-4E08-A62E-7420D94E8549}" destId="{5506E05A-49E0-4935-9B70-13C5ACE4BD63}" srcOrd="0" destOrd="0" presId="urn:microsoft.com/office/officeart/2018/2/layout/IconCircleList"/>
    <dgm:cxn modelId="{EB7A1BA4-50A8-4F1B-AB0A-287553D3CC40}" srcId="{5E5FF687-BF1A-4350-B45A-E9C8DA6D5AE2}" destId="{A0C7B05A-6B94-4BE0-8ABF-0E0BBF94CF1A}" srcOrd="0" destOrd="0" parTransId="{F518AE82-6FB3-456A-A600-2564A4E62870}" sibTransId="{87680351-780F-4C4F-9A0E-9D4E18C8FF2F}"/>
    <dgm:cxn modelId="{AAEB54D0-25B2-4883-8D2F-5D26CB26FF3E}" type="presOf" srcId="{B8DE3ECE-7AC8-46DD-8AF5-345574A2987D}" destId="{F56739AC-FA1D-4BB2-822C-E9F0666D2D21}" srcOrd="0" destOrd="0" presId="urn:microsoft.com/office/officeart/2018/2/layout/IconCircleList"/>
    <dgm:cxn modelId="{429442D2-8D86-4AEB-80E9-2FA8F3689D85}" srcId="{5E5FF687-BF1A-4350-B45A-E9C8DA6D5AE2}" destId="{6FF1DAF0-D8CB-45F5-B57D-C47EAB7076DB}" srcOrd="2" destOrd="0" parTransId="{AD1C6FE1-EAE9-437E-B04E-A07EB1E00E41}" sibTransId="{E3F7D959-FFB5-44B6-96B7-643D424DFA01}"/>
    <dgm:cxn modelId="{7CE24AD7-9474-477C-BCAB-4D03DE6A6AF4}" type="presOf" srcId="{A0C7B05A-6B94-4BE0-8ABF-0E0BBF94CF1A}" destId="{A8FB0157-F777-4CE4-B4B2-F334D2921AE9}" srcOrd="0" destOrd="0" presId="urn:microsoft.com/office/officeart/2018/2/layout/IconCircleList"/>
    <dgm:cxn modelId="{6F5959E4-35AC-4DFA-BAF6-E91F26E8CC47}" srcId="{5E5FF687-BF1A-4350-B45A-E9C8DA6D5AE2}" destId="{7FEC7DB3-E08B-4622-8A8A-61AC31353731}" srcOrd="3" destOrd="0" parTransId="{6349C07E-6C58-4673-AFAB-16A4EB15849B}" sibTransId="{B8DE3ECE-7AC8-46DD-8AF5-345574A2987D}"/>
    <dgm:cxn modelId="{3DCAB6E6-D6D8-433B-982D-B6CB731F1DE1}" type="presParOf" srcId="{CC889D71-85AA-4C02-A932-F6A988D248B1}" destId="{68E424AA-D129-430F-973E-8E917D6427A9}" srcOrd="0" destOrd="0" presId="urn:microsoft.com/office/officeart/2018/2/layout/IconCircleList"/>
    <dgm:cxn modelId="{26D6ADAA-6754-4920-A88A-B07DE94DD041}" type="presParOf" srcId="{68E424AA-D129-430F-973E-8E917D6427A9}" destId="{B0050B7C-064C-4BE1-AEDA-2EAB89D42B57}" srcOrd="0" destOrd="0" presId="urn:microsoft.com/office/officeart/2018/2/layout/IconCircleList"/>
    <dgm:cxn modelId="{5889781C-BAF0-478B-925E-55729B9B8F34}" type="presParOf" srcId="{B0050B7C-064C-4BE1-AEDA-2EAB89D42B57}" destId="{42752D40-6E29-455A-ABCD-2361CD1CAB8A}" srcOrd="0" destOrd="0" presId="urn:microsoft.com/office/officeart/2018/2/layout/IconCircleList"/>
    <dgm:cxn modelId="{3A9BCAAF-4E48-490E-A085-13800EA31A90}" type="presParOf" srcId="{B0050B7C-064C-4BE1-AEDA-2EAB89D42B57}" destId="{50B96D33-7B2C-4996-9602-152F9324137F}" srcOrd="1" destOrd="0" presId="urn:microsoft.com/office/officeart/2018/2/layout/IconCircleList"/>
    <dgm:cxn modelId="{9A943ADD-FC25-4818-90B1-5EEC54775607}" type="presParOf" srcId="{B0050B7C-064C-4BE1-AEDA-2EAB89D42B57}" destId="{D401ECE3-F87F-462F-B63E-5D0BEE84D9D2}" srcOrd="2" destOrd="0" presId="urn:microsoft.com/office/officeart/2018/2/layout/IconCircleList"/>
    <dgm:cxn modelId="{14DD60F4-B99D-452B-856D-01671EFE02B3}" type="presParOf" srcId="{B0050B7C-064C-4BE1-AEDA-2EAB89D42B57}" destId="{A8FB0157-F777-4CE4-B4B2-F334D2921AE9}" srcOrd="3" destOrd="0" presId="urn:microsoft.com/office/officeart/2018/2/layout/IconCircleList"/>
    <dgm:cxn modelId="{7FEC7D12-6028-43D2-B67B-13425DD6C8CF}" type="presParOf" srcId="{68E424AA-D129-430F-973E-8E917D6427A9}" destId="{2136E3AE-6785-4B44-8A0F-1795EE0FBAC5}" srcOrd="1" destOrd="0" presId="urn:microsoft.com/office/officeart/2018/2/layout/IconCircleList"/>
    <dgm:cxn modelId="{3589C953-FA2F-4970-A7D6-5725ABF9176F}" type="presParOf" srcId="{68E424AA-D129-430F-973E-8E917D6427A9}" destId="{145500C4-9B65-4833-B42B-E936D0C104BF}" srcOrd="2" destOrd="0" presId="urn:microsoft.com/office/officeart/2018/2/layout/IconCircleList"/>
    <dgm:cxn modelId="{CF81FD39-451E-477C-9791-6F9C010AD9E1}" type="presParOf" srcId="{145500C4-9B65-4833-B42B-E936D0C104BF}" destId="{D4C6787B-5522-4380-92DA-DDCF0E14612B}" srcOrd="0" destOrd="0" presId="urn:microsoft.com/office/officeart/2018/2/layout/IconCircleList"/>
    <dgm:cxn modelId="{4E232B5D-BEB4-4E94-AC03-44AAFAE01C14}" type="presParOf" srcId="{145500C4-9B65-4833-B42B-E936D0C104BF}" destId="{ACB95101-BF95-4C41-BC70-D2269691AFD0}" srcOrd="1" destOrd="0" presId="urn:microsoft.com/office/officeart/2018/2/layout/IconCircleList"/>
    <dgm:cxn modelId="{6665927C-964C-4EA5-8371-209E6DD819E7}" type="presParOf" srcId="{145500C4-9B65-4833-B42B-E936D0C104BF}" destId="{BCE7F4DD-B142-44A6-B3B8-54DB15576A75}" srcOrd="2" destOrd="0" presId="urn:microsoft.com/office/officeart/2018/2/layout/IconCircleList"/>
    <dgm:cxn modelId="{40BD8ACB-085F-4654-A080-76782461211D}" type="presParOf" srcId="{145500C4-9B65-4833-B42B-E936D0C104BF}" destId="{5506E05A-49E0-4935-9B70-13C5ACE4BD63}" srcOrd="3" destOrd="0" presId="urn:microsoft.com/office/officeart/2018/2/layout/IconCircleList"/>
    <dgm:cxn modelId="{8EBD54C6-7735-4042-9121-235D716AF95A}" type="presParOf" srcId="{68E424AA-D129-430F-973E-8E917D6427A9}" destId="{1614276D-12EB-426F-9D82-41D1F53BE33F}" srcOrd="3" destOrd="0" presId="urn:microsoft.com/office/officeart/2018/2/layout/IconCircleList"/>
    <dgm:cxn modelId="{5C57FACD-9C1C-4332-BC03-8A51A3616F63}" type="presParOf" srcId="{68E424AA-D129-430F-973E-8E917D6427A9}" destId="{FB86E097-26B8-40A0-A63B-3C2E1690BA5C}" srcOrd="4" destOrd="0" presId="urn:microsoft.com/office/officeart/2018/2/layout/IconCircleList"/>
    <dgm:cxn modelId="{29DA1552-6EEB-4B96-9F02-134FA937EF7E}" type="presParOf" srcId="{FB86E097-26B8-40A0-A63B-3C2E1690BA5C}" destId="{40D4B63C-80D0-4A6F-87BC-73E929893CCA}" srcOrd="0" destOrd="0" presId="urn:microsoft.com/office/officeart/2018/2/layout/IconCircleList"/>
    <dgm:cxn modelId="{BB8B6A43-D9BD-4F0D-AE80-3BF7CF47C542}" type="presParOf" srcId="{FB86E097-26B8-40A0-A63B-3C2E1690BA5C}" destId="{A4C05658-0943-4F1A-B152-71B43E702A0E}" srcOrd="1" destOrd="0" presId="urn:microsoft.com/office/officeart/2018/2/layout/IconCircleList"/>
    <dgm:cxn modelId="{C0B4EC7E-133C-4DE1-9FDE-8DC103563B6A}" type="presParOf" srcId="{FB86E097-26B8-40A0-A63B-3C2E1690BA5C}" destId="{6A8FFD44-81DD-4404-B68A-DE364F47AF5F}" srcOrd="2" destOrd="0" presId="urn:microsoft.com/office/officeart/2018/2/layout/IconCircleList"/>
    <dgm:cxn modelId="{202D90C0-471E-4B74-8410-A16D5F922A15}" type="presParOf" srcId="{FB86E097-26B8-40A0-A63B-3C2E1690BA5C}" destId="{85D7B084-1BC6-4CA0-B73C-A31013E1D04E}" srcOrd="3" destOrd="0" presId="urn:microsoft.com/office/officeart/2018/2/layout/IconCircleList"/>
    <dgm:cxn modelId="{6C1F0FFC-4A2A-4312-AA68-48A37D3C1240}" type="presParOf" srcId="{68E424AA-D129-430F-973E-8E917D6427A9}" destId="{DE4DEF1A-C46E-4ED1-A3AA-2DE435D13670}" srcOrd="5" destOrd="0" presId="urn:microsoft.com/office/officeart/2018/2/layout/IconCircleList"/>
    <dgm:cxn modelId="{5C56E3BB-BB25-432A-A5BD-523FEF1DC448}" type="presParOf" srcId="{68E424AA-D129-430F-973E-8E917D6427A9}" destId="{E66528AA-EC97-4181-8B54-3F9805EC3C81}" srcOrd="6" destOrd="0" presId="urn:microsoft.com/office/officeart/2018/2/layout/IconCircleList"/>
    <dgm:cxn modelId="{5D20EC20-A712-47F6-8ED5-A24A6D185325}" type="presParOf" srcId="{E66528AA-EC97-4181-8B54-3F9805EC3C81}" destId="{78ACBBD4-3E05-447C-A1F0-8001B8543463}" srcOrd="0" destOrd="0" presId="urn:microsoft.com/office/officeart/2018/2/layout/IconCircleList"/>
    <dgm:cxn modelId="{E1EF5078-C6A0-4FAE-BD93-B7D6C8EE3BCE}" type="presParOf" srcId="{E66528AA-EC97-4181-8B54-3F9805EC3C81}" destId="{A61DFE4F-0A10-4E6E-84D1-09F7D447A7E9}" srcOrd="1" destOrd="0" presId="urn:microsoft.com/office/officeart/2018/2/layout/IconCircleList"/>
    <dgm:cxn modelId="{0381BBBE-A1B6-4D9B-9847-664526AA4B94}" type="presParOf" srcId="{E66528AA-EC97-4181-8B54-3F9805EC3C81}" destId="{DC13F7AA-4131-4AB9-B187-2CC20518D373}" srcOrd="2" destOrd="0" presId="urn:microsoft.com/office/officeart/2018/2/layout/IconCircleList"/>
    <dgm:cxn modelId="{A68CA56D-09B4-44F9-B969-0EFE993AAC7F}" type="presParOf" srcId="{E66528AA-EC97-4181-8B54-3F9805EC3C81}" destId="{B907E9DC-8763-431B-87F7-9010E086BF09}" srcOrd="3" destOrd="0" presId="urn:microsoft.com/office/officeart/2018/2/layout/IconCircleList"/>
    <dgm:cxn modelId="{9305B499-158C-4E92-B01E-168F089A71A6}" type="presParOf" srcId="{68E424AA-D129-430F-973E-8E917D6427A9}" destId="{F56739AC-FA1D-4BB2-822C-E9F0666D2D21}" srcOrd="7" destOrd="0" presId="urn:microsoft.com/office/officeart/2018/2/layout/IconCircleList"/>
    <dgm:cxn modelId="{AF5418F3-68C8-48D3-AC54-A84DB83C64F4}" type="presParOf" srcId="{68E424AA-D129-430F-973E-8E917D6427A9}" destId="{E39A801D-D9A2-4735-BAB3-23239878A5FE}" srcOrd="8" destOrd="0" presId="urn:microsoft.com/office/officeart/2018/2/layout/IconCircleList"/>
    <dgm:cxn modelId="{5768D77E-AA75-4771-8BF0-CFB86D8FEF85}" type="presParOf" srcId="{E39A801D-D9A2-4735-BAB3-23239878A5FE}" destId="{9E8BE265-8FD2-472E-AE79-FD6016CD2E36}" srcOrd="0" destOrd="0" presId="urn:microsoft.com/office/officeart/2018/2/layout/IconCircleList"/>
    <dgm:cxn modelId="{47204554-EA8B-42F0-BA9B-2FEFF37B50D5}" type="presParOf" srcId="{E39A801D-D9A2-4735-BAB3-23239878A5FE}" destId="{5FF4A073-5CD7-4E6E-9360-5F429E27FC1C}" srcOrd="1" destOrd="0" presId="urn:microsoft.com/office/officeart/2018/2/layout/IconCircleList"/>
    <dgm:cxn modelId="{308DCCF7-55E5-4C94-818E-8EC9F9EBC9DC}" type="presParOf" srcId="{E39A801D-D9A2-4735-BAB3-23239878A5FE}" destId="{03343978-822C-4144-92C6-E2BD2E954D57}" srcOrd="2" destOrd="0" presId="urn:microsoft.com/office/officeart/2018/2/layout/IconCircleList"/>
    <dgm:cxn modelId="{D860741E-0E0F-407F-A5B3-E46285289E06}" type="presParOf" srcId="{E39A801D-D9A2-4735-BAB3-23239878A5FE}" destId="{14578EA5-8E7E-4423-AB84-1612AA60BD98}" srcOrd="3" destOrd="0" presId="urn:microsoft.com/office/officeart/2018/2/layout/IconCircleList"/>
    <dgm:cxn modelId="{D361A314-64F2-419C-AC54-AAC034BD8773}" type="presParOf" srcId="{68E424AA-D129-430F-973E-8E917D6427A9}" destId="{35C809D0-F66D-4479-93EC-7F3DC2F22F58}" srcOrd="9" destOrd="0" presId="urn:microsoft.com/office/officeart/2018/2/layout/IconCircleList"/>
    <dgm:cxn modelId="{9A149C22-5E4D-4DF8-BDCD-F797F37C0793}" type="presParOf" srcId="{68E424AA-D129-430F-973E-8E917D6427A9}" destId="{9FB928C8-C9B7-4123-B088-5FF6530A5425}" srcOrd="10" destOrd="0" presId="urn:microsoft.com/office/officeart/2018/2/layout/IconCircleList"/>
    <dgm:cxn modelId="{520063FF-71C4-45D7-AE78-DEF68CAFF177}" type="presParOf" srcId="{9FB928C8-C9B7-4123-B088-5FF6530A5425}" destId="{C07FF4AE-9165-4CD3-8428-400A6E09F8C5}" srcOrd="0" destOrd="0" presId="urn:microsoft.com/office/officeart/2018/2/layout/IconCircleList"/>
    <dgm:cxn modelId="{243C4EAC-0CAC-4283-9042-DA03FA2AFF49}" type="presParOf" srcId="{9FB928C8-C9B7-4123-B088-5FF6530A5425}" destId="{E8820D13-7287-40FE-B0EA-D0EE930F721B}" srcOrd="1" destOrd="0" presId="urn:microsoft.com/office/officeart/2018/2/layout/IconCircleList"/>
    <dgm:cxn modelId="{C920FE6D-1442-4A58-B7B5-F4F3298CDEA3}" type="presParOf" srcId="{9FB928C8-C9B7-4123-B088-5FF6530A5425}" destId="{F0044D84-C396-4274-B051-6BAA191DD038}" srcOrd="2" destOrd="0" presId="urn:microsoft.com/office/officeart/2018/2/layout/IconCircleList"/>
    <dgm:cxn modelId="{6C4D411C-A1C0-425F-9B04-EFF012C3A232}" type="presParOf" srcId="{9FB928C8-C9B7-4123-B088-5FF6530A5425}" destId="{0C342D46-32C0-422B-9D05-E8C6C215AEE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0E5433-5A16-4E59-9417-DFFA2F3829F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195D69-B6DE-45C7-92F4-78FCA6577AC4}">
      <dgm:prSet/>
      <dgm:spPr/>
      <dgm:t>
        <a:bodyPr/>
        <a:lstStyle/>
        <a:p>
          <a:r>
            <a:rPr lang="es-ES_tradnl"/>
            <a:t>Nos respetamos</a:t>
          </a:r>
          <a:endParaRPr lang="en-US"/>
        </a:p>
      </dgm:t>
    </dgm:pt>
    <dgm:pt modelId="{B4171891-59CF-4E75-ACE7-C70D2580A5AF}" type="parTrans" cxnId="{DC0E65BB-4CAE-48FC-8DEC-29BB778DB543}">
      <dgm:prSet/>
      <dgm:spPr/>
      <dgm:t>
        <a:bodyPr/>
        <a:lstStyle/>
        <a:p>
          <a:endParaRPr lang="en-US"/>
        </a:p>
      </dgm:t>
    </dgm:pt>
    <dgm:pt modelId="{A06BE332-1B23-44A3-86D5-10808F0A926E}" type="sibTrans" cxnId="{DC0E65BB-4CAE-48FC-8DEC-29BB778DB543}">
      <dgm:prSet/>
      <dgm:spPr/>
      <dgm:t>
        <a:bodyPr/>
        <a:lstStyle/>
        <a:p>
          <a:endParaRPr lang="en-US"/>
        </a:p>
      </dgm:t>
    </dgm:pt>
    <dgm:pt modelId="{CC67B292-3491-46AE-9DF5-61513F9CB640}">
      <dgm:prSet/>
      <dgm:spPr/>
      <dgm:t>
        <a:bodyPr/>
        <a:lstStyle/>
        <a:p>
          <a:r>
            <a:rPr lang="es-ES_tradnl" dirty="0"/>
            <a:t>Rechazamos la discriminación </a:t>
          </a:r>
          <a:endParaRPr lang="en-US" dirty="0"/>
        </a:p>
      </dgm:t>
    </dgm:pt>
    <dgm:pt modelId="{FCF6829F-66BB-4893-84DA-CB7AE7ACAA28}" type="parTrans" cxnId="{EDCCB9B3-797B-4204-B144-D813C64C80A8}">
      <dgm:prSet/>
      <dgm:spPr/>
      <dgm:t>
        <a:bodyPr/>
        <a:lstStyle/>
        <a:p>
          <a:endParaRPr lang="en-US"/>
        </a:p>
      </dgm:t>
    </dgm:pt>
    <dgm:pt modelId="{F40A4458-5F40-4528-A52B-AD1AC2E4BABF}" type="sibTrans" cxnId="{EDCCB9B3-797B-4204-B144-D813C64C80A8}">
      <dgm:prSet/>
      <dgm:spPr/>
      <dgm:t>
        <a:bodyPr/>
        <a:lstStyle/>
        <a:p>
          <a:endParaRPr lang="en-US"/>
        </a:p>
      </dgm:t>
    </dgm:pt>
    <dgm:pt modelId="{4529C6D9-4CB3-4AB8-AA9E-B179625A2B30}">
      <dgm:prSet/>
      <dgm:spPr/>
      <dgm:t>
        <a:bodyPr/>
        <a:lstStyle/>
        <a:p>
          <a:r>
            <a:rPr lang="es-ES_tradnl" dirty="0"/>
            <a:t>Rechazamos el acoso laboral</a:t>
          </a:r>
          <a:endParaRPr lang="en-US" dirty="0"/>
        </a:p>
      </dgm:t>
    </dgm:pt>
    <dgm:pt modelId="{340FEB69-B225-4837-82B8-F5AE592E2690}" type="parTrans" cxnId="{025BF84C-2786-4995-BF8B-FA0AD263A8D1}">
      <dgm:prSet/>
      <dgm:spPr/>
      <dgm:t>
        <a:bodyPr/>
        <a:lstStyle/>
        <a:p>
          <a:endParaRPr lang="en-US"/>
        </a:p>
      </dgm:t>
    </dgm:pt>
    <dgm:pt modelId="{72093B58-9698-4F29-8A5C-4711709073A2}" type="sibTrans" cxnId="{025BF84C-2786-4995-BF8B-FA0AD263A8D1}">
      <dgm:prSet/>
      <dgm:spPr/>
      <dgm:t>
        <a:bodyPr/>
        <a:lstStyle/>
        <a:p>
          <a:endParaRPr lang="en-US"/>
        </a:p>
      </dgm:t>
    </dgm:pt>
    <dgm:pt modelId="{2243843D-10F0-44B2-811F-01446BE0DF98}">
      <dgm:prSet/>
      <dgm:spPr/>
      <dgm:t>
        <a:bodyPr/>
        <a:lstStyle/>
        <a:p>
          <a:r>
            <a:rPr lang="es-ES_tradnl"/>
            <a:t>Rechazamos el acoso sexual</a:t>
          </a:r>
          <a:endParaRPr lang="en-US"/>
        </a:p>
      </dgm:t>
    </dgm:pt>
    <dgm:pt modelId="{E7E30C84-ACC2-4744-A41F-D225F645367E}" type="parTrans" cxnId="{56A417B3-CD2E-46D8-9D82-121B61DAD763}">
      <dgm:prSet/>
      <dgm:spPr/>
      <dgm:t>
        <a:bodyPr/>
        <a:lstStyle/>
        <a:p>
          <a:endParaRPr lang="en-US"/>
        </a:p>
      </dgm:t>
    </dgm:pt>
    <dgm:pt modelId="{6FD83309-8EF0-4E22-84AC-7B47353E8FFB}" type="sibTrans" cxnId="{56A417B3-CD2E-46D8-9D82-121B61DAD763}">
      <dgm:prSet/>
      <dgm:spPr/>
      <dgm:t>
        <a:bodyPr/>
        <a:lstStyle/>
        <a:p>
          <a:endParaRPr lang="en-US"/>
        </a:p>
      </dgm:t>
    </dgm:pt>
    <dgm:pt modelId="{C1B983D0-D354-486E-8505-22A3B4D21EB4}">
      <dgm:prSet/>
      <dgm:spPr/>
      <dgm:t>
        <a:bodyPr/>
        <a:lstStyle/>
        <a:p>
          <a:r>
            <a:rPr lang="es-ES_tradnl"/>
            <a:t>Reconocemos el buen desempeño</a:t>
          </a:r>
          <a:endParaRPr lang="en-US"/>
        </a:p>
      </dgm:t>
    </dgm:pt>
    <dgm:pt modelId="{30376B62-2A1F-4713-89C1-4F56DFEF1A64}" type="parTrans" cxnId="{DE5333F9-C8CC-47CB-B4DC-7CD696E0E8B7}">
      <dgm:prSet/>
      <dgm:spPr/>
      <dgm:t>
        <a:bodyPr/>
        <a:lstStyle/>
        <a:p>
          <a:endParaRPr lang="en-US"/>
        </a:p>
      </dgm:t>
    </dgm:pt>
    <dgm:pt modelId="{2BDF2A9C-981A-4458-A87E-8FCDD721BA0D}" type="sibTrans" cxnId="{DE5333F9-C8CC-47CB-B4DC-7CD696E0E8B7}">
      <dgm:prSet/>
      <dgm:spPr/>
      <dgm:t>
        <a:bodyPr/>
        <a:lstStyle/>
        <a:p>
          <a:endParaRPr lang="en-US"/>
        </a:p>
      </dgm:t>
    </dgm:pt>
    <dgm:pt modelId="{EC1CFAC4-5DE4-46B1-A2B8-5ECDC7C247AD}">
      <dgm:prSet/>
      <dgm:spPr/>
      <dgm:t>
        <a:bodyPr/>
        <a:lstStyle/>
        <a:p>
          <a:r>
            <a:rPr lang="es-ES_tradnl"/>
            <a:t>Reconocemos otros derechos</a:t>
          </a:r>
          <a:endParaRPr lang="en-US"/>
        </a:p>
      </dgm:t>
    </dgm:pt>
    <dgm:pt modelId="{8F3F54BA-A8BF-4844-9645-53AECAABB833}" type="parTrans" cxnId="{23DE5D3D-7D34-4451-B008-08DC032B036E}">
      <dgm:prSet/>
      <dgm:spPr/>
      <dgm:t>
        <a:bodyPr/>
        <a:lstStyle/>
        <a:p>
          <a:endParaRPr lang="en-US"/>
        </a:p>
      </dgm:t>
    </dgm:pt>
    <dgm:pt modelId="{A60177C4-A6FE-4322-8DF9-4C05D6DF1089}" type="sibTrans" cxnId="{23DE5D3D-7D34-4451-B008-08DC032B036E}">
      <dgm:prSet/>
      <dgm:spPr/>
      <dgm:t>
        <a:bodyPr/>
        <a:lstStyle/>
        <a:p>
          <a:endParaRPr lang="en-US"/>
        </a:p>
      </dgm:t>
    </dgm:pt>
    <dgm:pt modelId="{7730F6CB-5D5A-3D44-AA2C-A6BA725ACDE1}" type="pres">
      <dgm:prSet presAssocID="{370E5433-5A16-4E59-9417-DFFA2F3829F2}" presName="linear" presStyleCnt="0">
        <dgm:presLayoutVars>
          <dgm:animLvl val="lvl"/>
          <dgm:resizeHandles val="exact"/>
        </dgm:presLayoutVars>
      </dgm:prSet>
      <dgm:spPr/>
    </dgm:pt>
    <dgm:pt modelId="{A5DE4625-44FB-2048-ADAB-B248841D85EC}" type="pres">
      <dgm:prSet presAssocID="{F0195D69-B6DE-45C7-92F4-78FCA6577AC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B86D611-0989-E54F-8ECF-FDC9F0E76ED1}" type="pres">
      <dgm:prSet presAssocID="{A06BE332-1B23-44A3-86D5-10808F0A926E}" presName="spacer" presStyleCnt="0"/>
      <dgm:spPr/>
    </dgm:pt>
    <dgm:pt modelId="{3D782278-3555-0F43-A4BB-6CB4C4AA75A5}" type="pres">
      <dgm:prSet presAssocID="{CC67B292-3491-46AE-9DF5-61513F9CB64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7390903-721A-8947-8D33-82CB6361278C}" type="pres">
      <dgm:prSet presAssocID="{F40A4458-5F40-4528-A52B-AD1AC2E4BABF}" presName="spacer" presStyleCnt="0"/>
      <dgm:spPr/>
    </dgm:pt>
    <dgm:pt modelId="{365B6942-E931-4C45-9E31-B68E804F4402}" type="pres">
      <dgm:prSet presAssocID="{4529C6D9-4CB3-4AB8-AA9E-B179625A2B3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FF2531A-3551-BA42-9D6A-A0235A3E5873}" type="pres">
      <dgm:prSet presAssocID="{72093B58-9698-4F29-8A5C-4711709073A2}" presName="spacer" presStyleCnt="0"/>
      <dgm:spPr/>
    </dgm:pt>
    <dgm:pt modelId="{D88FCDB6-364C-BF4B-BD2A-0654FF1153D3}" type="pres">
      <dgm:prSet presAssocID="{2243843D-10F0-44B2-811F-01446BE0DF9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576D99F-19AF-1D4D-9707-F80BA67B5C8D}" type="pres">
      <dgm:prSet presAssocID="{6FD83309-8EF0-4E22-84AC-7B47353E8FFB}" presName="spacer" presStyleCnt="0"/>
      <dgm:spPr/>
    </dgm:pt>
    <dgm:pt modelId="{659602BF-58F3-414A-A231-D15B086BE551}" type="pres">
      <dgm:prSet presAssocID="{C1B983D0-D354-486E-8505-22A3B4D21EB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E799D90-201F-8D40-B653-8CB163B60195}" type="pres">
      <dgm:prSet presAssocID="{2BDF2A9C-981A-4458-A87E-8FCDD721BA0D}" presName="spacer" presStyleCnt="0"/>
      <dgm:spPr/>
    </dgm:pt>
    <dgm:pt modelId="{E150D129-E3F4-284E-AE8C-F3F186D9DCA8}" type="pres">
      <dgm:prSet presAssocID="{EC1CFAC4-5DE4-46B1-A2B8-5ECDC7C247A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3DE5D3D-7D34-4451-B008-08DC032B036E}" srcId="{370E5433-5A16-4E59-9417-DFFA2F3829F2}" destId="{EC1CFAC4-5DE4-46B1-A2B8-5ECDC7C247AD}" srcOrd="5" destOrd="0" parTransId="{8F3F54BA-A8BF-4844-9645-53AECAABB833}" sibTransId="{A60177C4-A6FE-4322-8DF9-4C05D6DF1089}"/>
    <dgm:cxn modelId="{025BF84C-2786-4995-BF8B-FA0AD263A8D1}" srcId="{370E5433-5A16-4E59-9417-DFFA2F3829F2}" destId="{4529C6D9-4CB3-4AB8-AA9E-B179625A2B30}" srcOrd="2" destOrd="0" parTransId="{340FEB69-B225-4837-82B8-F5AE592E2690}" sibTransId="{72093B58-9698-4F29-8A5C-4711709073A2}"/>
    <dgm:cxn modelId="{8BDE7A54-3A86-0444-8AE1-DCADB9EC2F15}" type="presOf" srcId="{F0195D69-B6DE-45C7-92F4-78FCA6577AC4}" destId="{A5DE4625-44FB-2048-ADAB-B248841D85EC}" srcOrd="0" destOrd="0" presId="urn:microsoft.com/office/officeart/2005/8/layout/vList2"/>
    <dgm:cxn modelId="{BB583C55-FEA0-BA42-890D-ED23114D2A6B}" type="presOf" srcId="{4529C6D9-4CB3-4AB8-AA9E-B179625A2B30}" destId="{365B6942-E931-4C45-9E31-B68E804F4402}" srcOrd="0" destOrd="0" presId="urn:microsoft.com/office/officeart/2005/8/layout/vList2"/>
    <dgm:cxn modelId="{07521170-16D1-CF47-A4EF-BA53D304ACCF}" type="presOf" srcId="{C1B983D0-D354-486E-8505-22A3B4D21EB4}" destId="{659602BF-58F3-414A-A231-D15B086BE551}" srcOrd="0" destOrd="0" presId="urn:microsoft.com/office/officeart/2005/8/layout/vList2"/>
    <dgm:cxn modelId="{11633072-3710-2942-BF5C-FDA2A6EA7322}" type="presOf" srcId="{370E5433-5A16-4E59-9417-DFFA2F3829F2}" destId="{7730F6CB-5D5A-3D44-AA2C-A6BA725ACDE1}" srcOrd="0" destOrd="0" presId="urn:microsoft.com/office/officeart/2005/8/layout/vList2"/>
    <dgm:cxn modelId="{3EBA219F-D52A-4C46-9B58-905A4184E934}" type="presOf" srcId="{EC1CFAC4-5DE4-46B1-A2B8-5ECDC7C247AD}" destId="{E150D129-E3F4-284E-AE8C-F3F186D9DCA8}" srcOrd="0" destOrd="0" presId="urn:microsoft.com/office/officeart/2005/8/layout/vList2"/>
    <dgm:cxn modelId="{26C0D1AB-3194-F64B-9E4E-94BBA9229695}" type="presOf" srcId="{2243843D-10F0-44B2-811F-01446BE0DF98}" destId="{D88FCDB6-364C-BF4B-BD2A-0654FF1153D3}" srcOrd="0" destOrd="0" presId="urn:microsoft.com/office/officeart/2005/8/layout/vList2"/>
    <dgm:cxn modelId="{D1A7C3AD-FF7A-2D4E-AF92-F013DF0DF3E8}" type="presOf" srcId="{CC67B292-3491-46AE-9DF5-61513F9CB640}" destId="{3D782278-3555-0F43-A4BB-6CB4C4AA75A5}" srcOrd="0" destOrd="0" presId="urn:microsoft.com/office/officeart/2005/8/layout/vList2"/>
    <dgm:cxn modelId="{56A417B3-CD2E-46D8-9D82-121B61DAD763}" srcId="{370E5433-5A16-4E59-9417-DFFA2F3829F2}" destId="{2243843D-10F0-44B2-811F-01446BE0DF98}" srcOrd="3" destOrd="0" parTransId="{E7E30C84-ACC2-4744-A41F-D225F645367E}" sibTransId="{6FD83309-8EF0-4E22-84AC-7B47353E8FFB}"/>
    <dgm:cxn modelId="{EDCCB9B3-797B-4204-B144-D813C64C80A8}" srcId="{370E5433-5A16-4E59-9417-DFFA2F3829F2}" destId="{CC67B292-3491-46AE-9DF5-61513F9CB640}" srcOrd="1" destOrd="0" parTransId="{FCF6829F-66BB-4893-84DA-CB7AE7ACAA28}" sibTransId="{F40A4458-5F40-4528-A52B-AD1AC2E4BABF}"/>
    <dgm:cxn modelId="{DC0E65BB-4CAE-48FC-8DEC-29BB778DB543}" srcId="{370E5433-5A16-4E59-9417-DFFA2F3829F2}" destId="{F0195D69-B6DE-45C7-92F4-78FCA6577AC4}" srcOrd="0" destOrd="0" parTransId="{B4171891-59CF-4E75-ACE7-C70D2580A5AF}" sibTransId="{A06BE332-1B23-44A3-86D5-10808F0A926E}"/>
    <dgm:cxn modelId="{DE5333F9-C8CC-47CB-B4DC-7CD696E0E8B7}" srcId="{370E5433-5A16-4E59-9417-DFFA2F3829F2}" destId="{C1B983D0-D354-486E-8505-22A3B4D21EB4}" srcOrd="4" destOrd="0" parTransId="{30376B62-2A1F-4713-89C1-4F56DFEF1A64}" sibTransId="{2BDF2A9C-981A-4458-A87E-8FCDD721BA0D}"/>
    <dgm:cxn modelId="{A3B75720-52AE-BF40-96DB-0A450495EE31}" type="presParOf" srcId="{7730F6CB-5D5A-3D44-AA2C-A6BA725ACDE1}" destId="{A5DE4625-44FB-2048-ADAB-B248841D85EC}" srcOrd="0" destOrd="0" presId="urn:microsoft.com/office/officeart/2005/8/layout/vList2"/>
    <dgm:cxn modelId="{489EEB45-7A5A-3F4F-978E-8C2E46E41919}" type="presParOf" srcId="{7730F6CB-5D5A-3D44-AA2C-A6BA725ACDE1}" destId="{4B86D611-0989-E54F-8ECF-FDC9F0E76ED1}" srcOrd="1" destOrd="0" presId="urn:microsoft.com/office/officeart/2005/8/layout/vList2"/>
    <dgm:cxn modelId="{72672EAD-ECC7-7545-BB5C-86315472F4D1}" type="presParOf" srcId="{7730F6CB-5D5A-3D44-AA2C-A6BA725ACDE1}" destId="{3D782278-3555-0F43-A4BB-6CB4C4AA75A5}" srcOrd="2" destOrd="0" presId="urn:microsoft.com/office/officeart/2005/8/layout/vList2"/>
    <dgm:cxn modelId="{8C91E9E1-C9AC-2B41-B340-059B7D9C4DD0}" type="presParOf" srcId="{7730F6CB-5D5A-3D44-AA2C-A6BA725ACDE1}" destId="{E7390903-721A-8947-8D33-82CB6361278C}" srcOrd="3" destOrd="0" presId="urn:microsoft.com/office/officeart/2005/8/layout/vList2"/>
    <dgm:cxn modelId="{898F734A-5597-BD4B-A7DE-FBA43DC8E191}" type="presParOf" srcId="{7730F6CB-5D5A-3D44-AA2C-A6BA725ACDE1}" destId="{365B6942-E931-4C45-9E31-B68E804F4402}" srcOrd="4" destOrd="0" presId="urn:microsoft.com/office/officeart/2005/8/layout/vList2"/>
    <dgm:cxn modelId="{95577022-3441-4642-93DC-08EB7A6A90FD}" type="presParOf" srcId="{7730F6CB-5D5A-3D44-AA2C-A6BA725ACDE1}" destId="{9FF2531A-3551-BA42-9D6A-A0235A3E5873}" srcOrd="5" destOrd="0" presId="urn:microsoft.com/office/officeart/2005/8/layout/vList2"/>
    <dgm:cxn modelId="{46DF3119-ADBF-4A4C-8322-28DE1FD93E05}" type="presParOf" srcId="{7730F6CB-5D5A-3D44-AA2C-A6BA725ACDE1}" destId="{D88FCDB6-364C-BF4B-BD2A-0654FF1153D3}" srcOrd="6" destOrd="0" presId="urn:microsoft.com/office/officeart/2005/8/layout/vList2"/>
    <dgm:cxn modelId="{CA563EE7-8840-9443-8AC9-D207F142024A}" type="presParOf" srcId="{7730F6CB-5D5A-3D44-AA2C-A6BA725ACDE1}" destId="{1576D99F-19AF-1D4D-9707-F80BA67B5C8D}" srcOrd="7" destOrd="0" presId="urn:microsoft.com/office/officeart/2005/8/layout/vList2"/>
    <dgm:cxn modelId="{AA711076-1A3B-C643-B6F1-F6EFB294D98A}" type="presParOf" srcId="{7730F6CB-5D5A-3D44-AA2C-A6BA725ACDE1}" destId="{659602BF-58F3-414A-A231-D15B086BE551}" srcOrd="8" destOrd="0" presId="urn:microsoft.com/office/officeart/2005/8/layout/vList2"/>
    <dgm:cxn modelId="{363BF0C7-4E7D-AF4D-AB08-9C298EB4BE13}" type="presParOf" srcId="{7730F6CB-5D5A-3D44-AA2C-A6BA725ACDE1}" destId="{EE799D90-201F-8D40-B653-8CB163B60195}" srcOrd="9" destOrd="0" presId="urn:microsoft.com/office/officeart/2005/8/layout/vList2"/>
    <dgm:cxn modelId="{0319CEB3-423E-5C4E-AB3B-D5520CAF7775}" type="presParOf" srcId="{7730F6CB-5D5A-3D44-AA2C-A6BA725ACDE1}" destId="{E150D129-E3F4-284E-AE8C-F3F186D9DCA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130957-3701-4AC0-AA55-1A2D83590AF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78CB22-C5C2-4B24-8C17-6EC314D5DB95}">
      <dgm:prSet/>
      <dgm:spPr/>
      <dgm:t>
        <a:bodyPr/>
        <a:lstStyle/>
        <a:p>
          <a:r>
            <a:rPr lang="es-ES_tradnl"/>
            <a:t>1) Promovemos el trato igualitario y respetuoso</a:t>
          </a:r>
          <a:endParaRPr lang="en-US"/>
        </a:p>
      </dgm:t>
    </dgm:pt>
    <dgm:pt modelId="{51314F08-C5A5-4A71-8F8E-9153F252D135}" type="parTrans" cxnId="{F6492201-37FA-40F1-A4D8-C65F6B019C0F}">
      <dgm:prSet/>
      <dgm:spPr/>
      <dgm:t>
        <a:bodyPr/>
        <a:lstStyle/>
        <a:p>
          <a:endParaRPr lang="en-US"/>
        </a:p>
      </dgm:t>
    </dgm:pt>
    <dgm:pt modelId="{46E788AB-B716-45C7-9671-53E5121A45CA}" type="sibTrans" cxnId="{F6492201-37FA-40F1-A4D8-C65F6B019C0F}">
      <dgm:prSet/>
      <dgm:spPr/>
      <dgm:t>
        <a:bodyPr/>
        <a:lstStyle/>
        <a:p>
          <a:endParaRPr lang="en-US"/>
        </a:p>
      </dgm:t>
    </dgm:pt>
    <dgm:pt modelId="{A6D619F5-818F-49EA-8F55-9F2A652C725B}">
      <dgm:prSet/>
      <dgm:spPr/>
      <dgm:t>
        <a:bodyPr/>
        <a:lstStyle/>
        <a:p>
          <a:r>
            <a:rPr lang="es-ES_tradnl" dirty="0"/>
            <a:t>2) Rechazamos el soborno/cohecho</a:t>
          </a:r>
          <a:endParaRPr lang="en-US" dirty="0"/>
        </a:p>
      </dgm:t>
    </dgm:pt>
    <dgm:pt modelId="{030ECBC0-1DDB-47B8-98A4-37AE00477A0B}" type="parTrans" cxnId="{A8BAF65E-4B24-4B68-91B7-1B3CEBD2B021}">
      <dgm:prSet/>
      <dgm:spPr/>
      <dgm:t>
        <a:bodyPr/>
        <a:lstStyle/>
        <a:p>
          <a:endParaRPr lang="en-US"/>
        </a:p>
      </dgm:t>
    </dgm:pt>
    <dgm:pt modelId="{28DA2520-BAB1-4D87-8FED-B508183D467F}" type="sibTrans" cxnId="{A8BAF65E-4B24-4B68-91B7-1B3CEBD2B021}">
      <dgm:prSet/>
      <dgm:spPr/>
      <dgm:t>
        <a:bodyPr/>
        <a:lstStyle/>
        <a:p>
          <a:endParaRPr lang="en-US"/>
        </a:p>
      </dgm:t>
    </dgm:pt>
    <dgm:pt modelId="{03D928F8-A356-4F26-B86C-528ED513F8F2}">
      <dgm:prSet/>
      <dgm:spPr/>
      <dgm:t>
        <a:bodyPr/>
        <a:lstStyle/>
        <a:p>
          <a:r>
            <a:rPr lang="es-ES_tradnl" dirty="0"/>
            <a:t>3) Promovemos la transparencia en la entrega de la información </a:t>
          </a:r>
          <a:endParaRPr lang="en-US" dirty="0"/>
        </a:p>
      </dgm:t>
    </dgm:pt>
    <dgm:pt modelId="{7A555561-BBD5-4A7A-90AB-295E32505879}" type="parTrans" cxnId="{7F4F1432-9CA3-461C-B997-8E298F2E9E04}">
      <dgm:prSet/>
      <dgm:spPr/>
      <dgm:t>
        <a:bodyPr/>
        <a:lstStyle/>
        <a:p>
          <a:endParaRPr lang="en-US"/>
        </a:p>
      </dgm:t>
    </dgm:pt>
    <dgm:pt modelId="{0A694321-5655-4822-B5C8-958E92DA33CE}" type="sibTrans" cxnId="{7F4F1432-9CA3-461C-B997-8E298F2E9E04}">
      <dgm:prSet/>
      <dgm:spPr/>
      <dgm:t>
        <a:bodyPr/>
        <a:lstStyle/>
        <a:p>
          <a:endParaRPr lang="en-US"/>
        </a:p>
      </dgm:t>
    </dgm:pt>
    <dgm:pt modelId="{9FE4D57C-4C3D-C94C-AED2-42C18DF48FC5}" type="pres">
      <dgm:prSet presAssocID="{4E130957-3701-4AC0-AA55-1A2D83590AFC}" presName="diagram" presStyleCnt="0">
        <dgm:presLayoutVars>
          <dgm:dir/>
          <dgm:resizeHandles val="exact"/>
        </dgm:presLayoutVars>
      </dgm:prSet>
      <dgm:spPr/>
    </dgm:pt>
    <dgm:pt modelId="{85B8ABF4-C152-5E49-B2BB-A14205C65E10}" type="pres">
      <dgm:prSet presAssocID="{DD78CB22-C5C2-4B24-8C17-6EC314D5DB95}" presName="node" presStyleLbl="node1" presStyleIdx="0" presStyleCnt="3">
        <dgm:presLayoutVars>
          <dgm:bulletEnabled val="1"/>
        </dgm:presLayoutVars>
      </dgm:prSet>
      <dgm:spPr/>
    </dgm:pt>
    <dgm:pt modelId="{4F5A0A2B-90EA-6F42-BB0A-869223F88A27}" type="pres">
      <dgm:prSet presAssocID="{46E788AB-B716-45C7-9671-53E5121A45CA}" presName="sibTrans" presStyleCnt="0"/>
      <dgm:spPr/>
    </dgm:pt>
    <dgm:pt modelId="{B2C7CDE7-F885-2446-8264-42A838CC415F}" type="pres">
      <dgm:prSet presAssocID="{A6D619F5-818F-49EA-8F55-9F2A652C725B}" presName="node" presStyleLbl="node1" presStyleIdx="1" presStyleCnt="3">
        <dgm:presLayoutVars>
          <dgm:bulletEnabled val="1"/>
        </dgm:presLayoutVars>
      </dgm:prSet>
      <dgm:spPr/>
    </dgm:pt>
    <dgm:pt modelId="{A81C1ED9-13B8-FB48-9486-D42FE1630C80}" type="pres">
      <dgm:prSet presAssocID="{28DA2520-BAB1-4D87-8FED-B508183D467F}" presName="sibTrans" presStyleCnt="0"/>
      <dgm:spPr/>
    </dgm:pt>
    <dgm:pt modelId="{FF1C6074-544D-AA45-8548-563747F3D0C6}" type="pres">
      <dgm:prSet presAssocID="{03D928F8-A356-4F26-B86C-528ED513F8F2}" presName="node" presStyleLbl="node1" presStyleIdx="2" presStyleCnt="3">
        <dgm:presLayoutVars>
          <dgm:bulletEnabled val="1"/>
        </dgm:presLayoutVars>
      </dgm:prSet>
      <dgm:spPr/>
    </dgm:pt>
  </dgm:ptLst>
  <dgm:cxnLst>
    <dgm:cxn modelId="{F6492201-37FA-40F1-A4D8-C65F6B019C0F}" srcId="{4E130957-3701-4AC0-AA55-1A2D83590AFC}" destId="{DD78CB22-C5C2-4B24-8C17-6EC314D5DB95}" srcOrd="0" destOrd="0" parTransId="{51314F08-C5A5-4A71-8F8E-9153F252D135}" sibTransId="{46E788AB-B716-45C7-9671-53E5121A45CA}"/>
    <dgm:cxn modelId="{7F4F1432-9CA3-461C-B997-8E298F2E9E04}" srcId="{4E130957-3701-4AC0-AA55-1A2D83590AFC}" destId="{03D928F8-A356-4F26-B86C-528ED513F8F2}" srcOrd="2" destOrd="0" parTransId="{7A555561-BBD5-4A7A-90AB-295E32505879}" sibTransId="{0A694321-5655-4822-B5C8-958E92DA33CE}"/>
    <dgm:cxn modelId="{68FFAD3F-9D7C-8842-A73D-A8B8D4A2C7DF}" type="presOf" srcId="{03D928F8-A356-4F26-B86C-528ED513F8F2}" destId="{FF1C6074-544D-AA45-8548-563747F3D0C6}" srcOrd="0" destOrd="0" presId="urn:microsoft.com/office/officeart/2005/8/layout/default"/>
    <dgm:cxn modelId="{D91D225B-45C4-124A-846B-53247FAD819E}" type="presOf" srcId="{A6D619F5-818F-49EA-8F55-9F2A652C725B}" destId="{B2C7CDE7-F885-2446-8264-42A838CC415F}" srcOrd="0" destOrd="0" presId="urn:microsoft.com/office/officeart/2005/8/layout/default"/>
    <dgm:cxn modelId="{A8BAF65E-4B24-4B68-91B7-1B3CEBD2B021}" srcId="{4E130957-3701-4AC0-AA55-1A2D83590AFC}" destId="{A6D619F5-818F-49EA-8F55-9F2A652C725B}" srcOrd="1" destOrd="0" parTransId="{030ECBC0-1DDB-47B8-98A4-37AE00477A0B}" sibTransId="{28DA2520-BAB1-4D87-8FED-B508183D467F}"/>
    <dgm:cxn modelId="{74EF24B3-7C3B-5948-99C7-93F1D4BEB152}" type="presOf" srcId="{DD78CB22-C5C2-4B24-8C17-6EC314D5DB95}" destId="{85B8ABF4-C152-5E49-B2BB-A14205C65E10}" srcOrd="0" destOrd="0" presId="urn:microsoft.com/office/officeart/2005/8/layout/default"/>
    <dgm:cxn modelId="{0BDF44FE-7553-5B46-AB14-F06AAA6B120A}" type="presOf" srcId="{4E130957-3701-4AC0-AA55-1A2D83590AFC}" destId="{9FE4D57C-4C3D-C94C-AED2-42C18DF48FC5}" srcOrd="0" destOrd="0" presId="urn:microsoft.com/office/officeart/2005/8/layout/default"/>
    <dgm:cxn modelId="{A6C2540D-7D11-024E-A147-06297A63584D}" type="presParOf" srcId="{9FE4D57C-4C3D-C94C-AED2-42C18DF48FC5}" destId="{85B8ABF4-C152-5E49-B2BB-A14205C65E10}" srcOrd="0" destOrd="0" presId="urn:microsoft.com/office/officeart/2005/8/layout/default"/>
    <dgm:cxn modelId="{BCBF72B1-4E6F-B148-BB2F-555497206606}" type="presParOf" srcId="{9FE4D57C-4C3D-C94C-AED2-42C18DF48FC5}" destId="{4F5A0A2B-90EA-6F42-BB0A-869223F88A27}" srcOrd="1" destOrd="0" presId="urn:microsoft.com/office/officeart/2005/8/layout/default"/>
    <dgm:cxn modelId="{DBACD8C5-8F58-854E-925C-9C1DC0EB09D2}" type="presParOf" srcId="{9FE4D57C-4C3D-C94C-AED2-42C18DF48FC5}" destId="{B2C7CDE7-F885-2446-8264-42A838CC415F}" srcOrd="2" destOrd="0" presId="urn:microsoft.com/office/officeart/2005/8/layout/default"/>
    <dgm:cxn modelId="{CEDADAFD-5E85-214B-B6DA-788C1A98F01C}" type="presParOf" srcId="{9FE4D57C-4C3D-C94C-AED2-42C18DF48FC5}" destId="{A81C1ED9-13B8-FB48-9486-D42FE1630C80}" srcOrd="3" destOrd="0" presId="urn:microsoft.com/office/officeart/2005/8/layout/default"/>
    <dgm:cxn modelId="{BC3076C0-4222-2A48-AC8F-E37D16809E3A}" type="presParOf" srcId="{9FE4D57C-4C3D-C94C-AED2-42C18DF48FC5}" destId="{FF1C6074-544D-AA45-8548-563747F3D0C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7E18C4-DDB4-44C8-B398-212BA12E89B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F7E05FC-421A-4DD6-B9E6-386D2B4354CB}">
      <dgm:prSet/>
      <dgm:spPr/>
      <dgm:t>
        <a:bodyPr/>
        <a:lstStyle/>
        <a:p>
          <a:r>
            <a:rPr lang="es-ES_tradnl"/>
            <a:t>1) Controlar</a:t>
          </a:r>
          <a:endParaRPr lang="en-US"/>
        </a:p>
      </dgm:t>
    </dgm:pt>
    <dgm:pt modelId="{6BE88C98-1A70-47E1-85BA-B56753E5B473}" type="parTrans" cxnId="{FCB0A80C-76B1-44F9-B872-FDBD81417258}">
      <dgm:prSet/>
      <dgm:spPr/>
      <dgm:t>
        <a:bodyPr/>
        <a:lstStyle/>
        <a:p>
          <a:endParaRPr lang="en-US"/>
        </a:p>
      </dgm:t>
    </dgm:pt>
    <dgm:pt modelId="{40C5AB83-CF30-4465-BCB0-39D23AFC98B6}" type="sibTrans" cxnId="{FCB0A80C-76B1-44F9-B872-FDBD81417258}">
      <dgm:prSet/>
      <dgm:spPr/>
      <dgm:t>
        <a:bodyPr/>
        <a:lstStyle/>
        <a:p>
          <a:endParaRPr lang="en-US"/>
        </a:p>
      </dgm:t>
    </dgm:pt>
    <dgm:pt modelId="{8E8810F9-C214-44B8-8CBE-C3B0BF90B0DE}">
      <dgm:prSet/>
      <dgm:spPr/>
      <dgm:t>
        <a:bodyPr/>
        <a:lstStyle/>
        <a:p>
          <a:r>
            <a:rPr lang="es-ES_tradnl"/>
            <a:t>2) Informar al personal sobre las normas de probidad</a:t>
          </a:r>
          <a:endParaRPr lang="en-US"/>
        </a:p>
      </dgm:t>
    </dgm:pt>
    <dgm:pt modelId="{073CA572-0CDD-455B-905C-395404DAA8E8}" type="parTrans" cxnId="{1A794D0B-C523-4679-B4FE-44B9F87643EC}">
      <dgm:prSet/>
      <dgm:spPr/>
      <dgm:t>
        <a:bodyPr/>
        <a:lstStyle/>
        <a:p>
          <a:endParaRPr lang="en-US"/>
        </a:p>
      </dgm:t>
    </dgm:pt>
    <dgm:pt modelId="{2F0B4704-0783-4C53-A1FC-1F55281B03CE}" type="sibTrans" cxnId="{1A794D0B-C523-4679-B4FE-44B9F87643EC}">
      <dgm:prSet/>
      <dgm:spPr/>
      <dgm:t>
        <a:bodyPr/>
        <a:lstStyle/>
        <a:p>
          <a:endParaRPr lang="en-US"/>
        </a:p>
      </dgm:t>
    </dgm:pt>
    <dgm:pt modelId="{4F5EA56E-D2F3-4C23-88C7-DE7EAC2F2BA3}">
      <dgm:prSet/>
      <dgm:spPr/>
      <dgm:t>
        <a:bodyPr/>
        <a:lstStyle/>
        <a:p>
          <a:r>
            <a:rPr lang="es-ES_tradnl"/>
            <a:t>3) Responsabilidad en los actos de los subordinados</a:t>
          </a:r>
          <a:endParaRPr lang="en-US"/>
        </a:p>
      </dgm:t>
    </dgm:pt>
    <dgm:pt modelId="{6B548134-84CC-4AC1-800A-BB7CF3705CF8}" type="parTrans" cxnId="{6D60F9D5-5989-4D4E-AE4C-494149EFA56D}">
      <dgm:prSet/>
      <dgm:spPr/>
      <dgm:t>
        <a:bodyPr/>
        <a:lstStyle/>
        <a:p>
          <a:endParaRPr lang="en-US"/>
        </a:p>
      </dgm:t>
    </dgm:pt>
    <dgm:pt modelId="{78BD4799-225B-4B8D-A835-B1067FE98031}" type="sibTrans" cxnId="{6D60F9D5-5989-4D4E-AE4C-494149EFA56D}">
      <dgm:prSet/>
      <dgm:spPr/>
      <dgm:t>
        <a:bodyPr/>
        <a:lstStyle/>
        <a:p>
          <a:endParaRPr lang="en-US"/>
        </a:p>
      </dgm:t>
    </dgm:pt>
    <dgm:pt modelId="{2DB9CA96-86E8-45D4-BB94-54E144789F12}">
      <dgm:prSet/>
      <dgm:spPr/>
      <dgm:t>
        <a:bodyPr/>
        <a:lstStyle/>
        <a:p>
          <a:r>
            <a:rPr lang="es-ES_tradnl"/>
            <a:t>4) No pueden realizar actividades paralelas dentro de su jornada laboral</a:t>
          </a:r>
          <a:endParaRPr lang="en-US"/>
        </a:p>
      </dgm:t>
    </dgm:pt>
    <dgm:pt modelId="{A6AEFDDB-D1BF-4C48-991A-348002ADD25F}" type="parTrans" cxnId="{D5A53418-F508-4C9C-B27F-1E5C376E7B95}">
      <dgm:prSet/>
      <dgm:spPr/>
      <dgm:t>
        <a:bodyPr/>
        <a:lstStyle/>
        <a:p>
          <a:endParaRPr lang="en-US"/>
        </a:p>
      </dgm:t>
    </dgm:pt>
    <dgm:pt modelId="{F50CA574-D7B4-4E00-8C44-1CB39E769143}" type="sibTrans" cxnId="{D5A53418-F508-4C9C-B27F-1E5C376E7B95}">
      <dgm:prSet/>
      <dgm:spPr/>
      <dgm:t>
        <a:bodyPr/>
        <a:lstStyle/>
        <a:p>
          <a:endParaRPr lang="en-US"/>
        </a:p>
      </dgm:t>
    </dgm:pt>
    <dgm:pt modelId="{8C0AC8C1-5B52-4A7F-9169-15769A474A2D}">
      <dgm:prSet/>
      <dgm:spPr/>
      <dgm:t>
        <a:bodyPr/>
        <a:lstStyle/>
        <a:p>
          <a:r>
            <a:rPr lang="es-ES_tradnl"/>
            <a:t>5) Deben realizar y actualizar su declaración de intereses y patrimonio en forma oportuna y veraz</a:t>
          </a:r>
          <a:endParaRPr lang="en-US"/>
        </a:p>
      </dgm:t>
    </dgm:pt>
    <dgm:pt modelId="{D7552AB2-48F2-425D-844D-6C4A87348C94}" type="parTrans" cxnId="{6F727F9C-8649-4E93-854C-2F23A1D560AC}">
      <dgm:prSet/>
      <dgm:spPr/>
      <dgm:t>
        <a:bodyPr/>
        <a:lstStyle/>
        <a:p>
          <a:endParaRPr lang="en-US"/>
        </a:p>
      </dgm:t>
    </dgm:pt>
    <dgm:pt modelId="{F81A7109-BE3F-4ACC-A07A-2E1032D3E7A0}" type="sibTrans" cxnId="{6F727F9C-8649-4E93-854C-2F23A1D560AC}">
      <dgm:prSet/>
      <dgm:spPr/>
      <dgm:t>
        <a:bodyPr/>
        <a:lstStyle/>
        <a:p>
          <a:endParaRPr lang="en-US"/>
        </a:p>
      </dgm:t>
    </dgm:pt>
    <dgm:pt modelId="{543A3AF8-FD64-6942-93DA-6780E9485327}" type="pres">
      <dgm:prSet presAssocID="{F57E18C4-DDB4-44C8-B398-212BA12E89B6}" presName="linear" presStyleCnt="0">
        <dgm:presLayoutVars>
          <dgm:animLvl val="lvl"/>
          <dgm:resizeHandles val="exact"/>
        </dgm:presLayoutVars>
      </dgm:prSet>
      <dgm:spPr/>
    </dgm:pt>
    <dgm:pt modelId="{32135192-D3C3-244D-8890-54B3A13FC1DE}" type="pres">
      <dgm:prSet presAssocID="{CF7E05FC-421A-4DD6-B9E6-386D2B4354C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CDE54B-6DCD-A94F-8055-550D202496D5}" type="pres">
      <dgm:prSet presAssocID="{40C5AB83-CF30-4465-BCB0-39D23AFC98B6}" presName="spacer" presStyleCnt="0"/>
      <dgm:spPr/>
    </dgm:pt>
    <dgm:pt modelId="{1F6A9200-12F3-204C-B029-7F1BCA5A9852}" type="pres">
      <dgm:prSet presAssocID="{8E8810F9-C214-44B8-8CBE-C3B0BF90B0D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8C17A39-CA76-BB4E-AC54-610E3D74E5F8}" type="pres">
      <dgm:prSet presAssocID="{2F0B4704-0783-4C53-A1FC-1F55281B03CE}" presName="spacer" presStyleCnt="0"/>
      <dgm:spPr/>
    </dgm:pt>
    <dgm:pt modelId="{BF290626-AE3F-2343-98B7-019BA22C00B6}" type="pres">
      <dgm:prSet presAssocID="{4F5EA56E-D2F3-4C23-88C7-DE7EAC2F2BA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ADD79C9-DF26-8B43-BE06-40F98C0EB0B2}" type="pres">
      <dgm:prSet presAssocID="{78BD4799-225B-4B8D-A835-B1067FE98031}" presName="spacer" presStyleCnt="0"/>
      <dgm:spPr/>
    </dgm:pt>
    <dgm:pt modelId="{CC61259D-8711-AD44-B23E-9A2BE9F77699}" type="pres">
      <dgm:prSet presAssocID="{2DB9CA96-86E8-45D4-BB94-54E144789F1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E1D1A90-BC6D-034D-BC50-BBF021BF804F}" type="pres">
      <dgm:prSet presAssocID="{F50CA574-D7B4-4E00-8C44-1CB39E769143}" presName="spacer" presStyleCnt="0"/>
      <dgm:spPr/>
    </dgm:pt>
    <dgm:pt modelId="{0A6C6B04-9043-464B-A3B8-9AC7E51F4CE5}" type="pres">
      <dgm:prSet presAssocID="{8C0AC8C1-5B52-4A7F-9169-15769A474A2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A794D0B-C523-4679-B4FE-44B9F87643EC}" srcId="{F57E18C4-DDB4-44C8-B398-212BA12E89B6}" destId="{8E8810F9-C214-44B8-8CBE-C3B0BF90B0DE}" srcOrd="1" destOrd="0" parTransId="{073CA572-0CDD-455B-905C-395404DAA8E8}" sibTransId="{2F0B4704-0783-4C53-A1FC-1F55281B03CE}"/>
    <dgm:cxn modelId="{FCB0A80C-76B1-44F9-B872-FDBD81417258}" srcId="{F57E18C4-DDB4-44C8-B398-212BA12E89B6}" destId="{CF7E05FC-421A-4DD6-B9E6-386D2B4354CB}" srcOrd="0" destOrd="0" parTransId="{6BE88C98-1A70-47E1-85BA-B56753E5B473}" sibTransId="{40C5AB83-CF30-4465-BCB0-39D23AFC98B6}"/>
    <dgm:cxn modelId="{D5A53418-F508-4C9C-B27F-1E5C376E7B95}" srcId="{F57E18C4-DDB4-44C8-B398-212BA12E89B6}" destId="{2DB9CA96-86E8-45D4-BB94-54E144789F12}" srcOrd="3" destOrd="0" parTransId="{A6AEFDDB-D1BF-4C48-991A-348002ADD25F}" sibTransId="{F50CA574-D7B4-4E00-8C44-1CB39E769143}"/>
    <dgm:cxn modelId="{C5293A24-6268-D144-9CA8-1D4F8BE5E1A8}" type="presOf" srcId="{CF7E05FC-421A-4DD6-B9E6-386D2B4354CB}" destId="{32135192-D3C3-244D-8890-54B3A13FC1DE}" srcOrd="0" destOrd="0" presId="urn:microsoft.com/office/officeart/2005/8/layout/vList2"/>
    <dgm:cxn modelId="{4968D987-7F0A-5544-B415-A97B00C09593}" type="presOf" srcId="{8C0AC8C1-5B52-4A7F-9169-15769A474A2D}" destId="{0A6C6B04-9043-464B-A3B8-9AC7E51F4CE5}" srcOrd="0" destOrd="0" presId="urn:microsoft.com/office/officeart/2005/8/layout/vList2"/>
    <dgm:cxn modelId="{A476D994-1938-0349-B68A-5A3DD0194662}" type="presOf" srcId="{8E8810F9-C214-44B8-8CBE-C3B0BF90B0DE}" destId="{1F6A9200-12F3-204C-B029-7F1BCA5A9852}" srcOrd="0" destOrd="0" presId="urn:microsoft.com/office/officeart/2005/8/layout/vList2"/>
    <dgm:cxn modelId="{6F727F9C-8649-4E93-854C-2F23A1D560AC}" srcId="{F57E18C4-DDB4-44C8-B398-212BA12E89B6}" destId="{8C0AC8C1-5B52-4A7F-9169-15769A474A2D}" srcOrd="4" destOrd="0" parTransId="{D7552AB2-48F2-425D-844D-6C4A87348C94}" sibTransId="{F81A7109-BE3F-4ACC-A07A-2E1032D3E7A0}"/>
    <dgm:cxn modelId="{B5CCFEBE-FD49-5C4D-A8DA-FA6DBB32298D}" type="presOf" srcId="{F57E18C4-DDB4-44C8-B398-212BA12E89B6}" destId="{543A3AF8-FD64-6942-93DA-6780E9485327}" srcOrd="0" destOrd="0" presId="urn:microsoft.com/office/officeart/2005/8/layout/vList2"/>
    <dgm:cxn modelId="{361FEFCD-4DF4-FF49-A0EA-AED549353046}" type="presOf" srcId="{4F5EA56E-D2F3-4C23-88C7-DE7EAC2F2BA3}" destId="{BF290626-AE3F-2343-98B7-019BA22C00B6}" srcOrd="0" destOrd="0" presId="urn:microsoft.com/office/officeart/2005/8/layout/vList2"/>
    <dgm:cxn modelId="{6D60F9D5-5989-4D4E-AE4C-494149EFA56D}" srcId="{F57E18C4-DDB4-44C8-B398-212BA12E89B6}" destId="{4F5EA56E-D2F3-4C23-88C7-DE7EAC2F2BA3}" srcOrd="2" destOrd="0" parTransId="{6B548134-84CC-4AC1-800A-BB7CF3705CF8}" sibTransId="{78BD4799-225B-4B8D-A835-B1067FE98031}"/>
    <dgm:cxn modelId="{683F67FF-B849-664B-B838-C4743F19478E}" type="presOf" srcId="{2DB9CA96-86E8-45D4-BB94-54E144789F12}" destId="{CC61259D-8711-AD44-B23E-9A2BE9F77699}" srcOrd="0" destOrd="0" presId="urn:microsoft.com/office/officeart/2005/8/layout/vList2"/>
    <dgm:cxn modelId="{2C70F5FD-0748-3842-A96D-A7BA30C4E8B3}" type="presParOf" srcId="{543A3AF8-FD64-6942-93DA-6780E9485327}" destId="{32135192-D3C3-244D-8890-54B3A13FC1DE}" srcOrd="0" destOrd="0" presId="urn:microsoft.com/office/officeart/2005/8/layout/vList2"/>
    <dgm:cxn modelId="{4E645B72-C431-024E-B632-16D0C8389D1D}" type="presParOf" srcId="{543A3AF8-FD64-6942-93DA-6780E9485327}" destId="{BECDE54B-6DCD-A94F-8055-550D202496D5}" srcOrd="1" destOrd="0" presId="urn:microsoft.com/office/officeart/2005/8/layout/vList2"/>
    <dgm:cxn modelId="{93CAA773-8557-1B40-807E-0E66F70AB88A}" type="presParOf" srcId="{543A3AF8-FD64-6942-93DA-6780E9485327}" destId="{1F6A9200-12F3-204C-B029-7F1BCA5A9852}" srcOrd="2" destOrd="0" presId="urn:microsoft.com/office/officeart/2005/8/layout/vList2"/>
    <dgm:cxn modelId="{F15E6E93-72B9-384E-8CA9-F2F5C3E9A7C8}" type="presParOf" srcId="{543A3AF8-FD64-6942-93DA-6780E9485327}" destId="{D8C17A39-CA76-BB4E-AC54-610E3D74E5F8}" srcOrd="3" destOrd="0" presId="urn:microsoft.com/office/officeart/2005/8/layout/vList2"/>
    <dgm:cxn modelId="{71D2C3A9-4D50-044B-A1DF-717AF3700F2A}" type="presParOf" srcId="{543A3AF8-FD64-6942-93DA-6780E9485327}" destId="{BF290626-AE3F-2343-98B7-019BA22C00B6}" srcOrd="4" destOrd="0" presId="urn:microsoft.com/office/officeart/2005/8/layout/vList2"/>
    <dgm:cxn modelId="{A6B50203-8074-D242-98B7-2EE0F718ADF7}" type="presParOf" srcId="{543A3AF8-FD64-6942-93DA-6780E9485327}" destId="{0ADD79C9-DF26-8B43-BE06-40F98C0EB0B2}" srcOrd="5" destOrd="0" presId="urn:microsoft.com/office/officeart/2005/8/layout/vList2"/>
    <dgm:cxn modelId="{55245411-228C-CE44-94C1-0A9F6FD9B80B}" type="presParOf" srcId="{543A3AF8-FD64-6942-93DA-6780E9485327}" destId="{CC61259D-8711-AD44-B23E-9A2BE9F77699}" srcOrd="6" destOrd="0" presId="urn:microsoft.com/office/officeart/2005/8/layout/vList2"/>
    <dgm:cxn modelId="{1623EC6F-D199-A34E-8BB9-2924CE4C668F}" type="presParOf" srcId="{543A3AF8-FD64-6942-93DA-6780E9485327}" destId="{8E1D1A90-BC6D-034D-BC50-BBF021BF804F}" srcOrd="7" destOrd="0" presId="urn:microsoft.com/office/officeart/2005/8/layout/vList2"/>
    <dgm:cxn modelId="{49F54341-74D0-8941-B0CF-C864089974CD}" type="presParOf" srcId="{543A3AF8-FD64-6942-93DA-6780E9485327}" destId="{0A6C6B04-9043-464B-A3B8-9AC7E51F4CE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573E4B-4102-4BE5-A303-84C5F72E9B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91BBB8F-836A-41CC-85B4-05B980239554}">
      <dgm:prSet/>
      <dgm:spPr/>
      <dgm:t>
        <a:bodyPr/>
        <a:lstStyle/>
        <a:p>
          <a:r>
            <a:rPr lang="es-ES_tradnl"/>
            <a:t>1) Gestión sostenible de recursos</a:t>
          </a:r>
          <a:endParaRPr lang="en-US"/>
        </a:p>
      </dgm:t>
    </dgm:pt>
    <dgm:pt modelId="{EB4211C2-5E9C-472A-903B-8AC2E4C58D89}" type="parTrans" cxnId="{799FA6A9-1955-4BDB-A225-05C4F946A14F}">
      <dgm:prSet/>
      <dgm:spPr/>
      <dgm:t>
        <a:bodyPr/>
        <a:lstStyle/>
        <a:p>
          <a:endParaRPr lang="en-US"/>
        </a:p>
      </dgm:t>
    </dgm:pt>
    <dgm:pt modelId="{4FD97174-1307-48C8-B833-643AAA043607}" type="sibTrans" cxnId="{799FA6A9-1955-4BDB-A225-05C4F946A14F}">
      <dgm:prSet/>
      <dgm:spPr/>
      <dgm:t>
        <a:bodyPr/>
        <a:lstStyle/>
        <a:p>
          <a:endParaRPr lang="en-US"/>
        </a:p>
      </dgm:t>
    </dgm:pt>
    <dgm:pt modelId="{0169BE2F-052A-4AB3-9CD1-EE2F84F04743}">
      <dgm:prSet/>
      <dgm:spPr/>
      <dgm:t>
        <a:bodyPr/>
        <a:lstStyle/>
        <a:p>
          <a:r>
            <a:rPr lang="es-ES_tradnl"/>
            <a:t>2) Promoción del Reciclaje y Reutilización </a:t>
          </a:r>
          <a:endParaRPr lang="en-US"/>
        </a:p>
      </dgm:t>
    </dgm:pt>
    <dgm:pt modelId="{6C8049D0-C65B-4BE5-AA65-E9E9D2CAD50A}" type="parTrans" cxnId="{AEC986A8-2607-472F-8E71-9D8A5AB5B7A7}">
      <dgm:prSet/>
      <dgm:spPr/>
      <dgm:t>
        <a:bodyPr/>
        <a:lstStyle/>
        <a:p>
          <a:endParaRPr lang="en-US"/>
        </a:p>
      </dgm:t>
    </dgm:pt>
    <dgm:pt modelId="{0C082C9D-CF1D-47E2-8785-361BE5FB128E}" type="sibTrans" cxnId="{AEC986A8-2607-472F-8E71-9D8A5AB5B7A7}">
      <dgm:prSet/>
      <dgm:spPr/>
      <dgm:t>
        <a:bodyPr/>
        <a:lstStyle/>
        <a:p>
          <a:endParaRPr lang="en-US"/>
        </a:p>
      </dgm:t>
    </dgm:pt>
    <dgm:pt modelId="{824C84A0-61B6-4007-B0BD-8775982FC9DA}">
      <dgm:prSet/>
      <dgm:spPr/>
      <dgm:t>
        <a:bodyPr/>
        <a:lstStyle/>
        <a:p>
          <a:r>
            <a:rPr lang="es-ES_tradnl"/>
            <a:t>3) Capacitación y Sensibilización </a:t>
          </a:r>
          <a:endParaRPr lang="en-US"/>
        </a:p>
      </dgm:t>
    </dgm:pt>
    <dgm:pt modelId="{E6FDDC4D-3F48-411D-B0CA-B0FB1EB35A1B}" type="parTrans" cxnId="{A952BD57-864D-41B2-A343-50F1928C15B2}">
      <dgm:prSet/>
      <dgm:spPr/>
      <dgm:t>
        <a:bodyPr/>
        <a:lstStyle/>
        <a:p>
          <a:endParaRPr lang="en-US"/>
        </a:p>
      </dgm:t>
    </dgm:pt>
    <dgm:pt modelId="{4A431A33-2890-4226-9F8A-C1BF792C7DF7}" type="sibTrans" cxnId="{A952BD57-864D-41B2-A343-50F1928C15B2}">
      <dgm:prSet/>
      <dgm:spPr/>
      <dgm:t>
        <a:bodyPr/>
        <a:lstStyle/>
        <a:p>
          <a:endParaRPr lang="en-US"/>
        </a:p>
      </dgm:t>
    </dgm:pt>
    <dgm:pt modelId="{44F0B422-DDF3-4FA6-9E03-3689803911E7}">
      <dgm:prSet/>
      <dgm:spPr/>
      <dgm:t>
        <a:bodyPr/>
        <a:lstStyle/>
        <a:p>
          <a:r>
            <a:rPr lang="es-ES_tradnl"/>
            <a:t>4) Eficiencia en la gestión Municipal</a:t>
          </a:r>
          <a:endParaRPr lang="en-US"/>
        </a:p>
      </dgm:t>
    </dgm:pt>
    <dgm:pt modelId="{EDAF7530-B836-4AD1-B65F-D3A695860295}" type="parTrans" cxnId="{2996B44C-2BEA-4F33-A93E-1C23791D1094}">
      <dgm:prSet/>
      <dgm:spPr/>
      <dgm:t>
        <a:bodyPr/>
        <a:lstStyle/>
        <a:p>
          <a:endParaRPr lang="en-US"/>
        </a:p>
      </dgm:t>
    </dgm:pt>
    <dgm:pt modelId="{330CAF41-FDAB-42EE-AC0E-AF93B81DC0CD}" type="sibTrans" cxnId="{2996B44C-2BEA-4F33-A93E-1C23791D1094}">
      <dgm:prSet/>
      <dgm:spPr/>
      <dgm:t>
        <a:bodyPr/>
        <a:lstStyle/>
        <a:p>
          <a:endParaRPr lang="en-US"/>
        </a:p>
      </dgm:t>
    </dgm:pt>
    <dgm:pt modelId="{6A71E4E2-38AB-45F0-8556-F95F97C0DF72}">
      <dgm:prSet/>
      <dgm:spPr/>
      <dgm:t>
        <a:bodyPr/>
        <a:lstStyle/>
        <a:p>
          <a:r>
            <a:rPr lang="es-ES_tradnl"/>
            <a:t>5) Mejora Continua</a:t>
          </a:r>
          <a:endParaRPr lang="en-US"/>
        </a:p>
      </dgm:t>
    </dgm:pt>
    <dgm:pt modelId="{CABBB7A1-0961-4162-A24A-704746BC9BCD}" type="parTrans" cxnId="{C0248575-8393-4EDB-839A-2CAFDBBF2C30}">
      <dgm:prSet/>
      <dgm:spPr/>
      <dgm:t>
        <a:bodyPr/>
        <a:lstStyle/>
        <a:p>
          <a:endParaRPr lang="en-US"/>
        </a:p>
      </dgm:t>
    </dgm:pt>
    <dgm:pt modelId="{1A862496-E0DD-42CB-9A81-4D61B88EA5A5}" type="sibTrans" cxnId="{C0248575-8393-4EDB-839A-2CAFDBBF2C30}">
      <dgm:prSet/>
      <dgm:spPr/>
      <dgm:t>
        <a:bodyPr/>
        <a:lstStyle/>
        <a:p>
          <a:endParaRPr lang="en-US"/>
        </a:p>
      </dgm:t>
    </dgm:pt>
    <dgm:pt modelId="{B17287D3-27A3-408F-BE63-A1843F0F4CAB}" type="pres">
      <dgm:prSet presAssocID="{EE573E4B-4102-4BE5-A303-84C5F72E9BE9}" presName="root" presStyleCnt="0">
        <dgm:presLayoutVars>
          <dgm:dir/>
          <dgm:resizeHandles val="exact"/>
        </dgm:presLayoutVars>
      </dgm:prSet>
      <dgm:spPr/>
    </dgm:pt>
    <dgm:pt modelId="{F8803340-7E6A-48D8-B343-2F23D2B3F77C}" type="pres">
      <dgm:prSet presAssocID="{A91BBB8F-836A-41CC-85B4-05B980239554}" presName="compNode" presStyleCnt="0"/>
      <dgm:spPr/>
    </dgm:pt>
    <dgm:pt modelId="{E1DA94FE-214F-421F-8180-879B21B1E694}" type="pres">
      <dgm:prSet presAssocID="{A91BBB8F-836A-41CC-85B4-05B980239554}" presName="bgRect" presStyleLbl="bgShp" presStyleIdx="0" presStyleCnt="5"/>
      <dgm:spPr/>
    </dgm:pt>
    <dgm:pt modelId="{630DEA64-57A1-423B-9815-69BAB1E32581}" type="pres">
      <dgm:prSet presAssocID="{A91BBB8F-836A-41CC-85B4-05B98023955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A3836857-3642-489E-8E12-D8B2368B1D32}" type="pres">
      <dgm:prSet presAssocID="{A91BBB8F-836A-41CC-85B4-05B980239554}" presName="spaceRect" presStyleCnt="0"/>
      <dgm:spPr/>
    </dgm:pt>
    <dgm:pt modelId="{ECE71173-7CC2-4FB5-BAEE-F74A4F52C6BE}" type="pres">
      <dgm:prSet presAssocID="{A91BBB8F-836A-41CC-85B4-05B980239554}" presName="parTx" presStyleLbl="revTx" presStyleIdx="0" presStyleCnt="5">
        <dgm:presLayoutVars>
          <dgm:chMax val="0"/>
          <dgm:chPref val="0"/>
        </dgm:presLayoutVars>
      </dgm:prSet>
      <dgm:spPr/>
    </dgm:pt>
    <dgm:pt modelId="{C099A78C-B74E-4815-A13A-1E40B884C502}" type="pres">
      <dgm:prSet presAssocID="{4FD97174-1307-48C8-B833-643AAA043607}" presName="sibTrans" presStyleCnt="0"/>
      <dgm:spPr/>
    </dgm:pt>
    <dgm:pt modelId="{1BD3DB49-D283-4D0F-B4A1-7679883AF3C5}" type="pres">
      <dgm:prSet presAssocID="{0169BE2F-052A-4AB3-9CD1-EE2F84F04743}" presName="compNode" presStyleCnt="0"/>
      <dgm:spPr/>
    </dgm:pt>
    <dgm:pt modelId="{D6A58EB8-BC5B-42CD-B8F2-682A421AF8B9}" type="pres">
      <dgm:prSet presAssocID="{0169BE2F-052A-4AB3-9CD1-EE2F84F04743}" presName="bgRect" presStyleLbl="bgShp" presStyleIdx="1" presStyleCnt="5"/>
      <dgm:spPr/>
    </dgm:pt>
    <dgm:pt modelId="{D88050E2-B965-4DD0-A717-60D096C2C67F}" type="pres">
      <dgm:prSet presAssocID="{0169BE2F-052A-4AB3-9CD1-EE2F84F0474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iclaje"/>
        </a:ext>
      </dgm:extLst>
    </dgm:pt>
    <dgm:pt modelId="{D6D5206C-EDC7-421C-B286-634F6939FAC8}" type="pres">
      <dgm:prSet presAssocID="{0169BE2F-052A-4AB3-9CD1-EE2F84F04743}" presName="spaceRect" presStyleCnt="0"/>
      <dgm:spPr/>
    </dgm:pt>
    <dgm:pt modelId="{D7703A19-13E8-43AD-B9EA-496C0DC5DF1E}" type="pres">
      <dgm:prSet presAssocID="{0169BE2F-052A-4AB3-9CD1-EE2F84F04743}" presName="parTx" presStyleLbl="revTx" presStyleIdx="1" presStyleCnt="5">
        <dgm:presLayoutVars>
          <dgm:chMax val="0"/>
          <dgm:chPref val="0"/>
        </dgm:presLayoutVars>
      </dgm:prSet>
      <dgm:spPr/>
    </dgm:pt>
    <dgm:pt modelId="{D1378359-E013-44EF-B6BB-8D5B2B002F1A}" type="pres">
      <dgm:prSet presAssocID="{0C082C9D-CF1D-47E2-8785-361BE5FB128E}" presName="sibTrans" presStyleCnt="0"/>
      <dgm:spPr/>
    </dgm:pt>
    <dgm:pt modelId="{87831C8D-9F90-48E0-8209-E07F5810142E}" type="pres">
      <dgm:prSet presAssocID="{824C84A0-61B6-4007-B0BD-8775982FC9DA}" presName="compNode" presStyleCnt="0"/>
      <dgm:spPr/>
    </dgm:pt>
    <dgm:pt modelId="{47B1A2C3-ED17-4258-AC5A-6944A0074308}" type="pres">
      <dgm:prSet presAssocID="{824C84A0-61B6-4007-B0BD-8775982FC9DA}" presName="bgRect" presStyleLbl="bgShp" presStyleIdx="2" presStyleCnt="5"/>
      <dgm:spPr/>
    </dgm:pt>
    <dgm:pt modelId="{9C3B91D8-F368-4F0A-9B09-9104419935E1}" type="pres">
      <dgm:prSet presAssocID="{824C84A0-61B6-4007-B0BD-8775982FC9D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estro"/>
        </a:ext>
      </dgm:extLst>
    </dgm:pt>
    <dgm:pt modelId="{277725D6-6515-49ED-958C-B9D36C106A01}" type="pres">
      <dgm:prSet presAssocID="{824C84A0-61B6-4007-B0BD-8775982FC9DA}" presName="spaceRect" presStyleCnt="0"/>
      <dgm:spPr/>
    </dgm:pt>
    <dgm:pt modelId="{C9C70AAB-DDA3-4605-BAA1-AC01ACD1D2D8}" type="pres">
      <dgm:prSet presAssocID="{824C84A0-61B6-4007-B0BD-8775982FC9DA}" presName="parTx" presStyleLbl="revTx" presStyleIdx="2" presStyleCnt="5">
        <dgm:presLayoutVars>
          <dgm:chMax val="0"/>
          <dgm:chPref val="0"/>
        </dgm:presLayoutVars>
      </dgm:prSet>
      <dgm:spPr/>
    </dgm:pt>
    <dgm:pt modelId="{116D7757-E74F-48DA-96C9-D7D176F03162}" type="pres">
      <dgm:prSet presAssocID="{4A431A33-2890-4226-9F8A-C1BF792C7DF7}" presName="sibTrans" presStyleCnt="0"/>
      <dgm:spPr/>
    </dgm:pt>
    <dgm:pt modelId="{32CEC0B7-0F9F-44A9-B519-2080B035C7F0}" type="pres">
      <dgm:prSet presAssocID="{44F0B422-DDF3-4FA6-9E03-3689803911E7}" presName="compNode" presStyleCnt="0"/>
      <dgm:spPr/>
    </dgm:pt>
    <dgm:pt modelId="{8D2BDF53-00A6-4EAA-919F-A456EFF2E353}" type="pres">
      <dgm:prSet presAssocID="{44F0B422-DDF3-4FA6-9E03-3689803911E7}" presName="bgRect" presStyleLbl="bgShp" presStyleIdx="3" presStyleCnt="5"/>
      <dgm:spPr/>
    </dgm:pt>
    <dgm:pt modelId="{D51A1246-0D8C-4443-A5C3-A1A36A0B24E6}" type="pres">
      <dgm:prSet presAssocID="{44F0B422-DDF3-4FA6-9E03-3689803911E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udad"/>
        </a:ext>
      </dgm:extLst>
    </dgm:pt>
    <dgm:pt modelId="{CA4A693A-99E0-4E09-A067-5B9EE03099A8}" type="pres">
      <dgm:prSet presAssocID="{44F0B422-DDF3-4FA6-9E03-3689803911E7}" presName="spaceRect" presStyleCnt="0"/>
      <dgm:spPr/>
    </dgm:pt>
    <dgm:pt modelId="{A551BA90-35D4-4E23-A584-5F2232BD6993}" type="pres">
      <dgm:prSet presAssocID="{44F0B422-DDF3-4FA6-9E03-3689803911E7}" presName="parTx" presStyleLbl="revTx" presStyleIdx="3" presStyleCnt="5">
        <dgm:presLayoutVars>
          <dgm:chMax val="0"/>
          <dgm:chPref val="0"/>
        </dgm:presLayoutVars>
      </dgm:prSet>
      <dgm:spPr/>
    </dgm:pt>
    <dgm:pt modelId="{CF049CF9-195A-4B9D-8D6F-0E45BBB0E8C6}" type="pres">
      <dgm:prSet presAssocID="{330CAF41-FDAB-42EE-AC0E-AF93B81DC0CD}" presName="sibTrans" presStyleCnt="0"/>
      <dgm:spPr/>
    </dgm:pt>
    <dgm:pt modelId="{E9A95999-EB8F-4B9D-A418-8A7FE3B667BA}" type="pres">
      <dgm:prSet presAssocID="{6A71E4E2-38AB-45F0-8556-F95F97C0DF72}" presName="compNode" presStyleCnt="0"/>
      <dgm:spPr/>
    </dgm:pt>
    <dgm:pt modelId="{AF5EDC2A-C78D-40A4-BF1A-6D1E9259B860}" type="pres">
      <dgm:prSet presAssocID="{6A71E4E2-38AB-45F0-8556-F95F97C0DF72}" presName="bgRect" presStyleLbl="bgShp" presStyleIdx="4" presStyleCnt="5"/>
      <dgm:spPr/>
    </dgm:pt>
    <dgm:pt modelId="{1C1AB151-5604-46A9-A2BE-B21686765E4C}" type="pres">
      <dgm:prSet presAssocID="{6A71E4E2-38AB-45F0-8556-F95F97C0DF7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3A6A5F2-3231-4C9B-A395-9FC1050B9807}" type="pres">
      <dgm:prSet presAssocID="{6A71E4E2-38AB-45F0-8556-F95F97C0DF72}" presName="spaceRect" presStyleCnt="0"/>
      <dgm:spPr/>
    </dgm:pt>
    <dgm:pt modelId="{AC71301F-ADE9-471E-AAB8-3181551E3534}" type="pres">
      <dgm:prSet presAssocID="{6A71E4E2-38AB-45F0-8556-F95F97C0DF7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027552E-1A12-40A5-953C-C9946C104B73}" type="presOf" srcId="{EE573E4B-4102-4BE5-A303-84C5F72E9BE9}" destId="{B17287D3-27A3-408F-BE63-A1843F0F4CAB}" srcOrd="0" destOrd="0" presId="urn:microsoft.com/office/officeart/2018/2/layout/IconVerticalSolidList"/>
    <dgm:cxn modelId="{7F60EE35-FA5A-464D-A3BD-E4E745042CB1}" type="presOf" srcId="{6A71E4E2-38AB-45F0-8556-F95F97C0DF72}" destId="{AC71301F-ADE9-471E-AAB8-3181551E3534}" srcOrd="0" destOrd="0" presId="urn:microsoft.com/office/officeart/2018/2/layout/IconVerticalSolidList"/>
    <dgm:cxn modelId="{2996B44C-2BEA-4F33-A93E-1C23791D1094}" srcId="{EE573E4B-4102-4BE5-A303-84C5F72E9BE9}" destId="{44F0B422-DDF3-4FA6-9E03-3689803911E7}" srcOrd="3" destOrd="0" parTransId="{EDAF7530-B836-4AD1-B65F-D3A695860295}" sibTransId="{330CAF41-FDAB-42EE-AC0E-AF93B81DC0CD}"/>
    <dgm:cxn modelId="{A952BD57-864D-41B2-A343-50F1928C15B2}" srcId="{EE573E4B-4102-4BE5-A303-84C5F72E9BE9}" destId="{824C84A0-61B6-4007-B0BD-8775982FC9DA}" srcOrd="2" destOrd="0" parTransId="{E6FDDC4D-3F48-411D-B0CA-B0FB1EB35A1B}" sibTransId="{4A431A33-2890-4226-9F8A-C1BF792C7DF7}"/>
    <dgm:cxn modelId="{C0248575-8393-4EDB-839A-2CAFDBBF2C30}" srcId="{EE573E4B-4102-4BE5-A303-84C5F72E9BE9}" destId="{6A71E4E2-38AB-45F0-8556-F95F97C0DF72}" srcOrd="4" destOrd="0" parTransId="{CABBB7A1-0961-4162-A24A-704746BC9BCD}" sibTransId="{1A862496-E0DD-42CB-9A81-4D61B88EA5A5}"/>
    <dgm:cxn modelId="{D3C012A2-C2F2-49B7-9497-CB8F072A7EF0}" type="presOf" srcId="{44F0B422-DDF3-4FA6-9E03-3689803911E7}" destId="{A551BA90-35D4-4E23-A584-5F2232BD6993}" srcOrd="0" destOrd="0" presId="urn:microsoft.com/office/officeart/2018/2/layout/IconVerticalSolidList"/>
    <dgm:cxn modelId="{E22B37A2-7C11-45B8-81E5-8E5289051083}" type="presOf" srcId="{A91BBB8F-836A-41CC-85B4-05B980239554}" destId="{ECE71173-7CC2-4FB5-BAEE-F74A4F52C6BE}" srcOrd="0" destOrd="0" presId="urn:microsoft.com/office/officeart/2018/2/layout/IconVerticalSolidList"/>
    <dgm:cxn modelId="{AEC986A8-2607-472F-8E71-9D8A5AB5B7A7}" srcId="{EE573E4B-4102-4BE5-A303-84C5F72E9BE9}" destId="{0169BE2F-052A-4AB3-9CD1-EE2F84F04743}" srcOrd="1" destOrd="0" parTransId="{6C8049D0-C65B-4BE5-AA65-E9E9D2CAD50A}" sibTransId="{0C082C9D-CF1D-47E2-8785-361BE5FB128E}"/>
    <dgm:cxn modelId="{799FA6A9-1955-4BDB-A225-05C4F946A14F}" srcId="{EE573E4B-4102-4BE5-A303-84C5F72E9BE9}" destId="{A91BBB8F-836A-41CC-85B4-05B980239554}" srcOrd="0" destOrd="0" parTransId="{EB4211C2-5E9C-472A-903B-8AC2E4C58D89}" sibTransId="{4FD97174-1307-48C8-B833-643AAA043607}"/>
    <dgm:cxn modelId="{B13D1FB5-FB13-4FC9-B150-BCE7DAA46500}" type="presOf" srcId="{824C84A0-61B6-4007-B0BD-8775982FC9DA}" destId="{C9C70AAB-DDA3-4605-BAA1-AC01ACD1D2D8}" srcOrd="0" destOrd="0" presId="urn:microsoft.com/office/officeart/2018/2/layout/IconVerticalSolidList"/>
    <dgm:cxn modelId="{226EAED0-F101-467F-9391-DA6B13734211}" type="presOf" srcId="{0169BE2F-052A-4AB3-9CD1-EE2F84F04743}" destId="{D7703A19-13E8-43AD-B9EA-496C0DC5DF1E}" srcOrd="0" destOrd="0" presId="urn:microsoft.com/office/officeart/2018/2/layout/IconVerticalSolidList"/>
    <dgm:cxn modelId="{6BC19866-AC03-4013-8499-BBD813BFE064}" type="presParOf" srcId="{B17287D3-27A3-408F-BE63-A1843F0F4CAB}" destId="{F8803340-7E6A-48D8-B343-2F23D2B3F77C}" srcOrd="0" destOrd="0" presId="urn:microsoft.com/office/officeart/2018/2/layout/IconVerticalSolidList"/>
    <dgm:cxn modelId="{9C96AD60-4189-4E43-ABF2-81458D7C541E}" type="presParOf" srcId="{F8803340-7E6A-48D8-B343-2F23D2B3F77C}" destId="{E1DA94FE-214F-421F-8180-879B21B1E694}" srcOrd="0" destOrd="0" presId="urn:microsoft.com/office/officeart/2018/2/layout/IconVerticalSolidList"/>
    <dgm:cxn modelId="{C302CFB9-1DE9-4355-AC59-C8F2374E1E3C}" type="presParOf" srcId="{F8803340-7E6A-48D8-B343-2F23D2B3F77C}" destId="{630DEA64-57A1-423B-9815-69BAB1E32581}" srcOrd="1" destOrd="0" presId="urn:microsoft.com/office/officeart/2018/2/layout/IconVerticalSolidList"/>
    <dgm:cxn modelId="{803DC5CE-EA70-4719-B6CF-252DEF55288F}" type="presParOf" srcId="{F8803340-7E6A-48D8-B343-2F23D2B3F77C}" destId="{A3836857-3642-489E-8E12-D8B2368B1D32}" srcOrd="2" destOrd="0" presId="urn:microsoft.com/office/officeart/2018/2/layout/IconVerticalSolidList"/>
    <dgm:cxn modelId="{6B6074EE-792E-4F3F-B01A-626F761A3276}" type="presParOf" srcId="{F8803340-7E6A-48D8-B343-2F23D2B3F77C}" destId="{ECE71173-7CC2-4FB5-BAEE-F74A4F52C6BE}" srcOrd="3" destOrd="0" presId="urn:microsoft.com/office/officeart/2018/2/layout/IconVerticalSolidList"/>
    <dgm:cxn modelId="{DD505DA4-FB00-42DB-9E19-BF85AED91C11}" type="presParOf" srcId="{B17287D3-27A3-408F-BE63-A1843F0F4CAB}" destId="{C099A78C-B74E-4815-A13A-1E40B884C502}" srcOrd="1" destOrd="0" presId="urn:microsoft.com/office/officeart/2018/2/layout/IconVerticalSolidList"/>
    <dgm:cxn modelId="{200A547E-A382-4477-87DB-8DEF39DDB562}" type="presParOf" srcId="{B17287D3-27A3-408F-BE63-A1843F0F4CAB}" destId="{1BD3DB49-D283-4D0F-B4A1-7679883AF3C5}" srcOrd="2" destOrd="0" presId="urn:microsoft.com/office/officeart/2018/2/layout/IconVerticalSolidList"/>
    <dgm:cxn modelId="{25B1968B-A19E-45EC-BBBC-97E5D89C6323}" type="presParOf" srcId="{1BD3DB49-D283-4D0F-B4A1-7679883AF3C5}" destId="{D6A58EB8-BC5B-42CD-B8F2-682A421AF8B9}" srcOrd="0" destOrd="0" presId="urn:microsoft.com/office/officeart/2018/2/layout/IconVerticalSolidList"/>
    <dgm:cxn modelId="{CC5BC2FC-1692-4267-9802-3A671C824681}" type="presParOf" srcId="{1BD3DB49-D283-4D0F-B4A1-7679883AF3C5}" destId="{D88050E2-B965-4DD0-A717-60D096C2C67F}" srcOrd="1" destOrd="0" presId="urn:microsoft.com/office/officeart/2018/2/layout/IconVerticalSolidList"/>
    <dgm:cxn modelId="{D4C680D9-19DD-4BE1-828C-5E2749A322CA}" type="presParOf" srcId="{1BD3DB49-D283-4D0F-B4A1-7679883AF3C5}" destId="{D6D5206C-EDC7-421C-B286-634F6939FAC8}" srcOrd="2" destOrd="0" presId="urn:microsoft.com/office/officeart/2018/2/layout/IconVerticalSolidList"/>
    <dgm:cxn modelId="{EA4E095A-FD76-4E2D-B04C-D9EB949A469A}" type="presParOf" srcId="{1BD3DB49-D283-4D0F-B4A1-7679883AF3C5}" destId="{D7703A19-13E8-43AD-B9EA-496C0DC5DF1E}" srcOrd="3" destOrd="0" presId="urn:microsoft.com/office/officeart/2018/2/layout/IconVerticalSolidList"/>
    <dgm:cxn modelId="{8B2B251D-28E1-494E-8FEE-0596E4D6CC67}" type="presParOf" srcId="{B17287D3-27A3-408F-BE63-A1843F0F4CAB}" destId="{D1378359-E013-44EF-B6BB-8D5B2B002F1A}" srcOrd="3" destOrd="0" presId="urn:microsoft.com/office/officeart/2018/2/layout/IconVerticalSolidList"/>
    <dgm:cxn modelId="{EB9E49FA-4BB7-404D-AC02-6156A4A3F939}" type="presParOf" srcId="{B17287D3-27A3-408F-BE63-A1843F0F4CAB}" destId="{87831C8D-9F90-48E0-8209-E07F5810142E}" srcOrd="4" destOrd="0" presId="urn:microsoft.com/office/officeart/2018/2/layout/IconVerticalSolidList"/>
    <dgm:cxn modelId="{B6E23CA2-AC4B-48F0-832E-C23BB9553620}" type="presParOf" srcId="{87831C8D-9F90-48E0-8209-E07F5810142E}" destId="{47B1A2C3-ED17-4258-AC5A-6944A0074308}" srcOrd="0" destOrd="0" presId="urn:microsoft.com/office/officeart/2018/2/layout/IconVerticalSolidList"/>
    <dgm:cxn modelId="{FF34E7C7-B0CF-4A7E-9C58-F638E88B4647}" type="presParOf" srcId="{87831C8D-9F90-48E0-8209-E07F5810142E}" destId="{9C3B91D8-F368-4F0A-9B09-9104419935E1}" srcOrd="1" destOrd="0" presId="urn:microsoft.com/office/officeart/2018/2/layout/IconVerticalSolidList"/>
    <dgm:cxn modelId="{28E6E17F-34B6-47A7-8D3B-9C28DDBD6589}" type="presParOf" srcId="{87831C8D-9F90-48E0-8209-E07F5810142E}" destId="{277725D6-6515-49ED-958C-B9D36C106A01}" srcOrd="2" destOrd="0" presId="urn:microsoft.com/office/officeart/2018/2/layout/IconVerticalSolidList"/>
    <dgm:cxn modelId="{D37D0E00-13AF-43C8-82BC-D6BE3212D1FA}" type="presParOf" srcId="{87831C8D-9F90-48E0-8209-E07F5810142E}" destId="{C9C70AAB-DDA3-4605-BAA1-AC01ACD1D2D8}" srcOrd="3" destOrd="0" presId="urn:microsoft.com/office/officeart/2018/2/layout/IconVerticalSolidList"/>
    <dgm:cxn modelId="{6044DFBD-BADB-44D8-988D-C71BD82A73CD}" type="presParOf" srcId="{B17287D3-27A3-408F-BE63-A1843F0F4CAB}" destId="{116D7757-E74F-48DA-96C9-D7D176F03162}" srcOrd="5" destOrd="0" presId="urn:microsoft.com/office/officeart/2018/2/layout/IconVerticalSolidList"/>
    <dgm:cxn modelId="{9128B277-785D-41D4-B797-B7F0C2D6B288}" type="presParOf" srcId="{B17287D3-27A3-408F-BE63-A1843F0F4CAB}" destId="{32CEC0B7-0F9F-44A9-B519-2080B035C7F0}" srcOrd="6" destOrd="0" presId="urn:microsoft.com/office/officeart/2018/2/layout/IconVerticalSolidList"/>
    <dgm:cxn modelId="{50BB3E09-D53A-4E4E-9C4F-F70184F21351}" type="presParOf" srcId="{32CEC0B7-0F9F-44A9-B519-2080B035C7F0}" destId="{8D2BDF53-00A6-4EAA-919F-A456EFF2E353}" srcOrd="0" destOrd="0" presId="urn:microsoft.com/office/officeart/2018/2/layout/IconVerticalSolidList"/>
    <dgm:cxn modelId="{EF3EC064-E249-4498-9550-BE44273446BF}" type="presParOf" srcId="{32CEC0B7-0F9F-44A9-B519-2080B035C7F0}" destId="{D51A1246-0D8C-4443-A5C3-A1A36A0B24E6}" srcOrd="1" destOrd="0" presId="urn:microsoft.com/office/officeart/2018/2/layout/IconVerticalSolidList"/>
    <dgm:cxn modelId="{05B3DC78-56F6-41D1-8F45-71292900808C}" type="presParOf" srcId="{32CEC0B7-0F9F-44A9-B519-2080B035C7F0}" destId="{CA4A693A-99E0-4E09-A067-5B9EE03099A8}" srcOrd="2" destOrd="0" presId="urn:microsoft.com/office/officeart/2018/2/layout/IconVerticalSolidList"/>
    <dgm:cxn modelId="{D819B14E-68C7-4F7B-87AD-12317390A8C8}" type="presParOf" srcId="{32CEC0B7-0F9F-44A9-B519-2080B035C7F0}" destId="{A551BA90-35D4-4E23-A584-5F2232BD6993}" srcOrd="3" destOrd="0" presId="urn:microsoft.com/office/officeart/2018/2/layout/IconVerticalSolidList"/>
    <dgm:cxn modelId="{010CE5DC-D933-44E4-94A3-578B6361DCA2}" type="presParOf" srcId="{B17287D3-27A3-408F-BE63-A1843F0F4CAB}" destId="{CF049CF9-195A-4B9D-8D6F-0E45BBB0E8C6}" srcOrd="7" destOrd="0" presId="urn:microsoft.com/office/officeart/2018/2/layout/IconVerticalSolidList"/>
    <dgm:cxn modelId="{790FFD96-8046-444A-B3C9-37F2C776A26C}" type="presParOf" srcId="{B17287D3-27A3-408F-BE63-A1843F0F4CAB}" destId="{E9A95999-EB8F-4B9D-A418-8A7FE3B667BA}" srcOrd="8" destOrd="0" presId="urn:microsoft.com/office/officeart/2018/2/layout/IconVerticalSolidList"/>
    <dgm:cxn modelId="{401D32CE-F346-43F8-A859-B005A2D4269E}" type="presParOf" srcId="{E9A95999-EB8F-4B9D-A418-8A7FE3B667BA}" destId="{AF5EDC2A-C78D-40A4-BF1A-6D1E9259B860}" srcOrd="0" destOrd="0" presId="urn:microsoft.com/office/officeart/2018/2/layout/IconVerticalSolidList"/>
    <dgm:cxn modelId="{13B57871-0C28-43EE-88B2-7CA8958554E2}" type="presParOf" srcId="{E9A95999-EB8F-4B9D-A418-8A7FE3B667BA}" destId="{1C1AB151-5604-46A9-A2BE-B21686765E4C}" srcOrd="1" destOrd="0" presId="urn:microsoft.com/office/officeart/2018/2/layout/IconVerticalSolidList"/>
    <dgm:cxn modelId="{CB6A387F-6B7F-48C3-8CCE-F1931DC79966}" type="presParOf" srcId="{E9A95999-EB8F-4B9D-A418-8A7FE3B667BA}" destId="{83A6A5F2-3231-4C9B-A395-9FC1050B9807}" srcOrd="2" destOrd="0" presId="urn:microsoft.com/office/officeart/2018/2/layout/IconVerticalSolidList"/>
    <dgm:cxn modelId="{7A2DAC72-D4BF-4114-A499-8D8BF500970C}" type="presParOf" srcId="{E9A95999-EB8F-4B9D-A418-8A7FE3B667BA}" destId="{AC71301F-ADE9-471E-AAB8-3181551E35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B8F1B-0E07-4B76-9587-ABC9314080F0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BCB18-56DA-4820-AB9B-CF33161183BC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73416-7AA4-40B1-838A-C5F02ABF03B9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Promover estándares éticos y contar con un marco común de conducta para todas las autoridades y funcionarios.</a:t>
          </a:r>
          <a:endParaRPr lang="en-US" sz="1700" kern="1200" dirty="0"/>
        </a:p>
      </dsp:txBody>
      <dsp:txXfrm>
        <a:off x="1058686" y="1808"/>
        <a:ext cx="9456913" cy="916611"/>
      </dsp:txXfrm>
    </dsp:sp>
    <dsp:sp modelId="{CC12722E-73C1-4619-9ECF-5871BAC1162E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0AB5E-5B00-418F-8F9A-09CB5A42362B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32219-D374-43F3-926F-1C5904576A89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/>
            <a:t>Ayudar a los/as funcionarios/as a mejorar sus "competencias éticas", permitiéndonos tomar decisiones que vayan en beneficio del bien común y enfrentar de mejor manera los dilemas éticos que debemos enfrentar en el ejercicio de nuestras funciones.</a:t>
          </a:r>
          <a:endParaRPr lang="en-US" sz="1700" kern="1200"/>
        </a:p>
      </dsp:txBody>
      <dsp:txXfrm>
        <a:off x="1058686" y="1147573"/>
        <a:ext cx="9456913" cy="916611"/>
      </dsp:txXfrm>
    </dsp:sp>
    <dsp:sp modelId="{AA805031-8868-43FD-A372-49F130C132FC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EAC15-0C39-44A7-8BAE-1924135A8845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F0302-8B95-4DF1-B854-B78170B7A47A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/>
            <a:t>Mejorar el clima laboral al promover obligaciones y derechos comunes, fomentando un ambiente de respeto e igualdad dentro del municipio.</a:t>
          </a:r>
          <a:endParaRPr lang="en-US" sz="1700" kern="1200"/>
        </a:p>
      </dsp:txBody>
      <dsp:txXfrm>
        <a:off x="1058686" y="2293338"/>
        <a:ext cx="9456913" cy="916611"/>
      </dsp:txXfrm>
    </dsp:sp>
    <dsp:sp modelId="{D172E414-2754-4D32-A02C-D32E47111F20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DF346-5F49-4355-9B1E-2FBA1A2F86C3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6A048-877C-429D-A06E-E2394B71217B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/>
            <a:t>Conducir a un ambiente que propicie una mayor responsabilidad y compromiso de los/as funcionarios/as, favoreciendo la excelencia en el desempeño de las funciones y en la prestación de nuestros servicios a la ciudadanía.</a:t>
          </a:r>
          <a:endParaRPr lang="en-US" sz="1700" kern="1200"/>
        </a:p>
      </dsp:txBody>
      <dsp:txXfrm>
        <a:off x="1058686" y="3439103"/>
        <a:ext cx="9456913" cy="916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52D40-6E29-455A-ABCD-2361CD1CAB8A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96D33-7B2C-4996-9602-152F9324137F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B0157-F777-4CE4-B4B2-F334D2921AE9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1) Inclusión (31,55%) </a:t>
          </a:r>
          <a:endParaRPr lang="en-US" sz="2400" kern="1200"/>
        </a:p>
      </dsp:txBody>
      <dsp:txXfrm>
        <a:off x="1172126" y="908559"/>
        <a:ext cx="2114937" cy="897246"/>
      </dsp:txXfrm>
    </dsp:sp>
    <dsp:sp modelId="{D4C6787B-5522-4380-92DA-DDCF0E14612B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95101-BF95-4C41-BC70-D2269691AFD0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6E05A-49E0-4935-9B70-13C5ACE4BD63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2) Compromiso (28,59%)</a:t>
          </a:r>
          <a:endParaRPr lang="en-US" sz="2400" kern="1200"/>
        </a:p>
      </dsp:txBody>
      <dsp:txXfrm>
        <a:off x="4745088" y="908559"/>
        <a:ext cx="2114937" cy="897246"/>
      </dsp:txXfrm>
    </dsp:sp>
    <dsp:sp modelId="{40D4B63C-80D0-4A6F-87BC-73E929893CCA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05658-0943-4F1A-B152-71B43E702A0E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7B084-1BC6-4CA0-B73C-A31013E1D04E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3) Colaboración (27,88%)</a:t>
          </a:r>
          <a:endParaRPr lang="en-US" sz="2400" kern="1200"/>
        </a:p>
      </dsp:txBody>
      <dsp:txXfrm>
        <a:off x="8318049" y="908559"/>
        <a:ext cx="2114937" cy="897246"/>
      </dsp:txXfrm>
    </dsp:sp>
    <dsp:sp modelId="{78ACBBD4-3E05-447C-A1F0-8001B8543463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DFE4F-0A10-4E6E-84D1-09F7D447A7E9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7E9DC-8763-431B-87F7-9010E086BF09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4) Solidaridad (23,13)</a:t>
          </a:r>
          <a:endParaRPr lang="en-US" sz="2400" kern="1200"/>
        </a:p>
      </dsp:txBody>
      <dsp:txXfrm>
        <a:off x="1172126" y="2545532"/>
        <a:ext cx="2114937" cy="897246"/>
      </dsp:txXfrm>
    </dsp:sp>
    <dsp:sp modelId="{9E8BE265-8FD2-472E-AE79-FD6016CD2E36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4A073-5CD7-4E6E-9360-5F429E27FC1C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78EA5-8E7E-4423-AB84-1612AA60BD98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5) Respeto (21.59%) </a:t>
          </a:r>
          <a:endParaRPr lang="en-US" sz="2400" kern="1200"/>
        </a:p>
      </dsp:txBody>
      <dsp:txXfrm>
        <a:off x="4745088" y="2545532"/>
        <a:ext cx="2114937" cy="897246"/>
      </dsp:txXfrm>
    </dsp:sp>
    <dsp:sp modelId="{C07FF4AE-9165-4CD3-8428-400A6E09F8C5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20D13-7287-40FE-B0EA-D0EE930F721B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42D46-32C0-422B-9D05-E8C6C215AEE9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6) Participación (21,00%)</a:t>
          </a:r>
          <a:endParaRPr lang="en-US" sz="2400" kern="1200"/>
        </a:p>
      </dsp:txBody>
      <dsp:txXfrm>
        <a:off x="8318049" y="2545532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E4625-44FB-2048-ADAB-B248841D85EC}">
      <dsp:nvSpPr>
        <dsp:cNvPr id="0" name=""/>
        <dsp:cNvSpPr/>
      </dsp:nvSpPr>
      <dsp:spPr>
        <a:xfrm>
          <a:off x="0" y="3586"/>
          <a:ext cx="6002110" cy="5651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/>
            <a:t>Nos respetamos</a:t>
          </a:r>
          <a:endParaRPr lang="en-US" sz="2300" kern="1200"/>
        </a:p>
      </dsp:txBody>
      <dsp:txXfrm>
        <a:off x="27586" y="31172"/>
        <a:ext cx="5946938" cy="509938"/>
      </dsp:txXfrm>
    </dsp:sp>
    <dsp:sp modelId="{3D782278-3555-0F43-A4BB-6CB4C4AA75A5}">
      <dsp:nvSpPr>
        <dsp:cNvPr id="0" name=""/>
        <dsp:cNvSpPr/>
      </dsp:nvSpPr>
      <dsp:spPr>
        <a:xfrm>
          <a:off x="0" y="634936"/>
          <a:ext cx="6002110" cy="565110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Rechazamos la discriminación </a:t>
          </a:r>
          <a:endParaRPr lang="en-US" sz="2300" kern="1200" dirty="0"/>
        </a:p>
      </dsp:txBody>
      <dsp:txXfrm>
        <a:off x="27586" y="662522"/>
        <a:ext cx="5946938" cy="509938"/>
      </dsp:txXfrm>
    </dsp:sp>
    <dsp:sp modelId="{365B6942-E931-4C45-9E31-B68E804F4402}">
      <dsp:nvSpPr>
        <dsp:cNvPr id="0" name=""/>
        <dsp:cNvSpPr/>
      </dsp:nvSpPr>
      <dsp:spPr>
        <a:xfrm>
          <a:off x="0" y="1266286"/>
          <a:ext cx="6002110" cy="565110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Rechazamos el acoso laboral</a:t>
          </a:r>
          <a:endParaRPr lang="en-US" sz="2300" kern="1200" dirty="0"/>
        </a:p>
      </dsp:txBody>
      <dsp:txXfrm>
        <a:off x="27586" y="1293872"/>
        <a:ext cx="5946938" cy="509938"/>
      </dsp:txXfrm>
    </dsp:sp>
    <dsp:sp modelId="{D88FCDB6-364C-BF4B-BD2A-0654FF1153D3}">
      <dsp:nvSpPr>
        <dsp:cNvPr id="0" name=""/>
        <dsp:cNvSpPr/>
      </dsp:nvSpPr>
      <dsp:spPr>
        <a:xfrm>
          <a:off x="0" y="1897636"/>
          <a:ext cx="6002110" cy="565110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/>
            <a:t>Rechazamos el acoso sexual</a:t>
          </a:r>
          <a:endParaRPr lang="en-US" sz="2300" kern="1200"/>
        </a:p>
      </dsp:txBody>
      <dsp:txXfrm>
        <a:off x="27586" y="1925222"/>
        <a:ext cx="5946938" cy="509938"/>
      </dsp:txXfrm>
    </dsp:sp>
    <dsp:sp modelId="{659602BF-58F3-414A-A231-D15B086BE551}">
      <dsp:nvSpPr>
        <dsp:cNvPr id="0" name=""/>
        <dsp:cNvSpPr/>
      </dsp:nvSpPr>
      <dsp:spPr>
        <a:xfrm>
          <a:off x="0" y="2528986"/>
          <a:ext cx="6002110" cy="565110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/>
            <a:t>Reconocemos el buen desempeño</a:t>
          </a:r>
          <a:endParaRPr lang="en-US" sz="2300" kern="1200"/>
        </a:p>
      </dsp:txBody>
      <dsp:txXfrm>
        <a:off x="27586" y="2556572"/>
        <a:ext cx="5946938" cy="509938"/>
      </dsp:txXfrm>
    </dsp:sp>
    <dsp:sp modelId="{E150D129-E3F4-284E-AE8C-F3F186D9DCA8}">
      <dsp:nvSpPr>
        <dsp:cNvPr id="0" name=""/>
        <dsp:cNvSpPr/>
      </dsp:nvSpPr>
      <dsp:spPr>
        <a:xfrm>
          <a:off x="0" y="3160337"/>
          <a:ext cx="6002110" cy="56511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/>
            <a:t>Reconocemos otros derechos</a:t>
          </a:r>
          <a:endParaRPr lang="en-US" sz="2300" kern="1200"/>
        </a:p>
      </dsp:txBody>
      <dsp:txXfrm>
        <a:off x="27586" y="3187923"/>
        <a:ext cx="5946938" cy="509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8ABF4-C152-5E49-B2BB-A14205C65E10}">
      <dsp:nvSpPr>
        <dsp:cNvPr id="0" name=""/>
        <dsp:cNvSpPr/>
      </dsp:nvSpPr>
      <dsp:spPr>
        <a:xfrm>
          <a:off x="0" y="1055005"/>
          <a:ext cx="3471322" cy="20827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/>
            <a:t>1) Promovemos el trato igualitario y respetuoso</a:t>
          </a:r>
          <a:endParaRPr lang="en-US" sz="3200" kern="1200"/>
        </a:p>
      </dsp:txBody>
      <dsp:txXfrm>
        <a:off x="0" y="1055005"/>
        <a:ext cx="3471322" cy="2082793"/>
      </dsp:txXfrm>
    </dsp:sp>
    <dsp:sp modelId="{B2C7CDE7-F885-2446-8264-42A838CC415F}">
      <dsp:nvSpPr>
        <dsp:cNvPr id="0" name=""/>
        <dsp:cNvSpPr/>
      </dsp:nvSpPr>
      <dsp:spPr>
        <a:xfrm>
          <a:off x="3818455" y="1055005"/>
          <a:ext cx="3471322" cy="20827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/>
            <a:t>2) Rechazamos el soborno/cohecho</a:t>
          </a:r>
          <a:endParaRPr lang="en-US" sz="3200" kern="1200" dirty="0"/>
        </a:p>
      </dsp:txBody>
      <dsp:txXfrm>
        <a:off x="3818455" y="1055005"/>
        <a:ext cx="3471322" cy="2082793"/>
      </dsp:txXfrm>
    </dsp:sp>
    <dsp:sp modelId="{FF1C6074-544D-AA45-8548-563747F3D0C6}">
      <dsp:nvSpPr>
        <dsp:cNvPr id="0" name=""/>
        <dsp:cNvSpPr/>
      </dsp:nvSpPr>
      <dsp:spPr>
        <a:xfrm>
          <a:off x="7636910" y="1055005"/>
          <a:ext cx="3471322" cy="20827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/>
            <a:t>3) Promovemos la transparencia en la entrega de la información </a:t>
          </a:r>
          <a:endParaRPr lang="en-US" sz="3200" kern="1200" dirty="0"/>
        </a:p>
      </dsp:txBody>
      <dsp:txXfrm>
        <a:off x="7636910" y="1055005"/>
        <a:ext cx="3471322" cy="2082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35192-D3C3-244D-8890-54B3A13FC1DE}">
      <dsp:nvSpPr>
        <dsp:cNvPr id="0" name=""/>
        <dsp:cNvSpPr/>
      </dsp:nvSpPr>
      <dsp:spPr>
        <a:xfrm>
          <a:off x="0" y="442206"/>
          <a:ext cx="6666833" cy="9582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1) Controlar</a:t>
          </a:r>
          <a:endParaRPr lang="en-US" sz="2400" kern="1200"/>
        </a:p>
      </dsp:txBody>
      <dsp:txXfrm>
        <a:off x="46777" y="488983"/>
        <a:ext cx="6573279" cy="864675"/>
      </dsp:txXfrm>
    </dsp:sp>
    <dsp:sp modelId="{1F6A9200-12F3-204C-B029-7F1BCA5A9852}">
      <dsp:nvSpPr>
        <dsp:cNvPr id="0" name=""/>
        <dsp:cNvSpPr/>
      </dsp:nvSpPr>
      <dsp:spPr>
        <a:xfrm>
          <a:off x="0" y="1469556"/>
          <a:ext cx="6666833" cy="958229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2) Informar al personal sobre las normas de probidad</a:t>
          </a:r>
          <a:endParaRPr lang="en-US" sz="2400" kern="1200"/>
        </a:p>
      </dsp:txBody>
      <dsp:txXfrm>
        <a:off x="46777" y="1516333"/>
        <a:ext cx="6573279" cy="864675"/>
      </dsp:txXfrm>
    </dsp:sp>
    <dsp:sp modelId="{BF290626-AE3F-2343-98B7-019BA22C00B6}">
      <dsp:nvSpPr>
        <dsp:cNvPr id="0" name=""/>
        <dsp:cNvSpPr/>
      </dsp:nvSpPr>
      <dsp:spPr>
        <a:xfrm>
          <a:off x="0" y="2496905"/>
          <a:ext cx="6666833" cy="958229"/>
        </a:xfrm>
        <a:prstGeom prst="roundRect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3) Responsabilidad en los actos de los subordinados</a:t>
          </a:r>
          <a:endParaRPr lang="en-US" sz="2400" kern="1200"/>
        </a:p>
      </dsp:txBody>
      <dsp:txXfrm>
        <a:off x="46777" y="2543682"/>
        <a:ext cx="6573279" cy="864675"/>
      </dsp:txXfrm>
    </dsp:sp>
    <dsp:sp modelId="{CC61259D-8711-AD44-B23E-9A2BE9F77699}">
      <dsp:nvSpPr>
        <dsp:cNvPr id="0" name=""/>
        <dsp:cNvSpPr/>
      </dsp:nvSpPr>
      <dsp:spPr>
        <a:xfrm>
          <a:off x="0" y="3524255"/>
          <a:ext cx="6666833" cy="958229"/>
        </a:xfrm>
        <a:prstGeom prst="roundRect">
          <a:avLst/>
        </a:prstGeom>
        <a:gradFill rotWithShape="0">
          <a:gsLst>
            <a:gs pos="0">
              <a:schemeClr val="accent2">
                <a:hueOff val="4832709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09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09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4) No pueden realizar actividades paralelas dentro de su jornada laboral</a:t>
          </a:r>
          <a:endParaRPr lang="en-US" sz="2400" kern="1200"/>
        </a:p>
      </dsp:txBody>
      <dsp:txXfrm>
        <a:off x="46777" y="3571032"/>
        <a:ext cx="6573279" cy="864675"/>
      </dsp:txXfrm>
    </dsp:sp>
    <dsp:sp modelId="{0A6C6B04-9043-464B-A3B8-9AC7E51F4CE5}">
      <dsp:nvSpPr>
        <dsp:cNvPr id="0" name=""/>
        <dsp:cNvSpPr/>
      </dsp:nvSpPr>
      <dsp:spPr>
        <a:xfrm>
          <a:off x="0" y="4551605"/>
          <a:ext cx="6666833" cy="958229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5) Deben realizar y actualizar su declaración de intereses y patrimonio en forma oportuna y veraz</a:t>
          </a:r>
          <a:endParaRPr lang="en-US" sz="2400" kern="1200"/>
        </a:p>
      </dsp:txBody>
      <dsp:txXfrm>
        <a:off x="46777" y="4598382"/>
        <a:ext cx="6573279" cy="864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A94FE-214F-421F-8180-879B21B1E694}">
      <dsp:nvSpPr>
        <dsp:cNvPr id="0" name=""/>
        <dsp:cNvSpPr/>
      </dsp:nvSpPr>
      <dsp:spPr>
        <a:xfrm>
          <a:off x="0" y="430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DEA64-57A1-423B-9815-69BAB1E32581}">
      <dsp:nvSpPr>
        <dsp:cNvPr id="0" name=""/>
        <dsp:cNvSpPr/>
      </dsp:nvSpPr>
      <dsp:spPr>
        <a:xfrm>
          <a:off x="277554" y="210753"/>
          <a:ext cx="504644" cy="504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71173-7CC2-4FB5-BAEE-F74A4F52C6BE}">
      <dsp:nvSpPr>
        <dsp:cNvPr id="0" name=""/>
        <dsp:cNvSpPr/>
      </dsp:nvSpPr>
      <dsp:spPr>
        <a:xfrm>
          <a:off x="1059754" y="430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/>
            <a:t>1) Gestión sostenible de recursos</a:t>
          </a:r>
          <a:endParaRPr lang="en-US" sz="1900" kern="1200"/>
        </a:p>
      </dsp:txBody>
      <dsp:txXfrm>
        <a:off x="1059754" y="4307"/>
        <a:ext cx="5304469" cy="917536"/>
      </dsp:txXfrm>
    </dsp:sp>
    <dsp:sp modelId="{D6A58EB8-BC5B-42CD-B8F2-682A421AF8B9}">
      <dsp:nvSpPr>
        <dsp:cNvPr id="0" name=""/>
        <dsp:cNvSpPr/>
      </dsp:nvSpPr>
      <dsp:spPr>
        <a:xfrm>
          <a:off x="0" y="115122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050E2-B965-4DD0-A717-60D096C2C67F}">
      <dsp:nvSpPr>
        <dsp:cNvPr id="0" name=""/>
        <dsp:cNvSpPr/>
      </dsp:nvSpPr>
      <dsp:spPr>
        <a:xfrm>
          <a:off x="277554" y="1357673"/>
          <a:ext cx="504644" cy="504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03A19-13E8-43AD-B9EA-496C0DC5DF1E}">
      <dsp:nvSpPr>
        <dsp:cNvPr id="0" name=""/>
        <dsp:cNvSpPr/>
      </dsp:nvSpPr>
      <dsp:spPr>
        <a:xfrm>
          <a:off x="1059754" y="115122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/>
            <a:t>2) Promoción del Reciclaje y Reutilización </a:t>
          </a:r>
          <a:endParaRPr lang="en-US" sz="1900" kern="1200"/>
        </a:p>
      </dsp:txBody>
      <dsp:txXfrm>
        <a:off x="1059754" y="1151227"/>
        <a:ext cx="5304469" cy="917536"/>
      </dsp:txXfrm>
    </dsp:sp>
    <dsp:sp modelId="{47B1A2C3-ED17-4258-AC5A-6944A0074308}">
      <dsp:nvSpPr>
        <dsp:cNvPr id="0" name=""/>
        <dsp:cNvSpPr/>
      </dsp:nvSpPr>
      <dsp:spPr>
        <a:xfrm>
          <a:off x="0" y="229814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B91D8-F368-4F0A-9B09-9104419935E1}">
      <dsp:nvSpPr>
        <dsp:cNvPr id="0" name=""/>
        <dsp:cNvSpPr/>
      </dsp:nvSpPr>
      <dsp:spPr>
        <a:xfrm>
          <a:off x="277554" y="2504593"/>
          <a:ext cx="504644" cy="504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70AAB-DDA3-4605-BAA1-AC01ACD1D2D8}">
      <dsp:nvSpPr>
        <dsp:cNvPr id="0" name=""/>
        <dsp:cNvSpPr/>
      </dsp:nvSpPr>
      <dsp:spPr>
        <a:xfrm>
          <a:off x="1059754" y="229814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/>
            <a:t>3) Capacitación y Sensibilización </a:t>
          </a:r>
          <a:endParaRPr lang="en-US" sz="1900" kern="1200"/>
        </a:p>
      </dsp:txBody>
      <dsp:txXfrm>
        <a:off x="1059754" y="2298147"/>
        <a:ext cx="5304469" cy="917536"/>
      </dsp:txXfrm>
    </dsp:sp>
    <dsp:sp modelId="{8D2BDF53-00A6-4EAA-919F-A456EFF2E353}">
      <dsp:nvSpPr>
        <dsp:cNvPr id="0" name=""/>
        <dsp:cNvSpPr/>
      </dsp:nvSpPr>
      <dsp:spPr>
        <a:xfrm>
          <a:off x="0" y="3445068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A1246-0D8C-4443-A5C3-A1A36A0B24E6}">
      <dsp:nvSpPr>
        <dsp:cNvPr id="0" name=""/>
        <dsp:cNvSpPr/>
      </dsp:nvSpPr>
      <dsp:spPr>
        <a:xfrm>
          <a:off x="277554" y="3651513"/>
          <a:ext cx="504644" cy="504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1BA90-35D4-4E23-A584-5F2232BD6993}">
      <dsp:nvSpPr>
        <dsp:cNvPr id="0" name=""/>
        <dsp:cNvSpPr/>
      </dsp:nvSpPr>
      <dsp:spPr>
        <a:xfrm>
          <a:off x="1059754" y="344506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/>
            <a:t>4) Eficiencia en la gestión Municipal</a:t>
          </a:r>
          <a:endParaRPr lang="en-US" sz="1900" kern="1200"/>
        </a:p>
      </dsp:txBody>
      <dsp:txXfrm>
        <a:off x="1059754" y="3445068"/>
        <a:ext cx="5304469" cy="917536"/>
      </dsp:txXfrm>
    </dsp:sp>
    <dsp:sp modelId="{AF5EDC2A-C78D-40A4-BF1A-6D1E9259B860}">
      <dsp:nvSpPr>
        <dsp:cNvPr id="0" name=""/>
        <dsp:cNvSpPr/>
      </dsp:nvSpPr>
      <dsp:spPr>
        <a:xfrm>
          <a:off x="0" y="4591988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AB151-5604-46A9-A2BE-B21686765E4C}">
      <dsp:nvSpPr>
        <dsp:cNvPr id="0" name=""/>
        <dsp:cNvSpPr/>
      </dsp:nvSpPr>
      <dsp:spPr>
        <a:xfrm>
          <a:off x="277554" y="4798433"/>
          <a:ext cx="504644" cy="504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1301F-ADE9-471E-AAB8-3181551E3534}">
      <dsp:nvSpPr>
        <dsp:cNvPr id="0" name=""/>
        <dsp:cNvSpPr/>
      </dsp:nvSpPr>
      <dsp:spPr>
        <a:xfrm>
          <a:off x="1059754" y="459198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/>
            <a:t>5) Mejora Continua</a:t>
          </a:r>
          <a:endParaRPr lang="en-US" sz="1900" kern="1200"/>
        </a:p>
      </dsp:txBody>
      <dsp:txXfrm>
        <a:off x="1059754" y="4591988"/>
        <a:ext cx="5304469" cy="917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9729B-3F07-628E-CC52-8C9F7A715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EFED90-5C85-2CBA-0BDA-67E414DFE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8843A0-BEE6-0AF8-0BEF-3C944774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3258-B6F8-8D46-9231-DE7899C9188E}" type="datetimeFigureOut">
              <a:rPr lang="es-ES_tradnl" smtClean="0"/>
              <a:t>18/6/25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6CEC39-0354-C80A-78DC-CA502EAC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4C0280-270C-6EF7-F07D-257B9ED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E9C6-8625-C54C-A962-71262629EA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0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39172-8C64-7B17-BFC1-D14EC8F8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7EA71D-786A-BF9E-FD05-6654B5411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42242F-E7E6-63A5-48E2-7F7145B1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3258-B6F8-8D46-9231-DE7899C9188E}" type="datetimeFigureOut">
              <a:rPr lang="es-ES_tradnl" smtClean="0"/>
              <a:t>18/6/25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A49494-5966-A1D8-26A7-1A0C111A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D0452D-64B0-011B-6D34-CF5B2EB4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E9C6-8625-C54C-A962-71262629EA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469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0742AB-3839-6952-A0C3-82D19CFB1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A3D23F-8DCA-4A53-BA6E-4D5CC8327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A71DA2-2A65-D773-050F-336F6F2A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3258-B6F8-8D46-9231-DE7899C9188E}" type="datetimeFigureOut">
              <a:rPr lang="es-ES_tradnl" smtClean="0"/>
              <a:t>18/6/25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C54FA9-D50C-6BB7-2503-0243BE09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E70973-DBF6-52DF-6DDC-E49835A1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E9C6-8625-C54C-A962-71262629EA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004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5FF77-EF09-0CEA-6161-A34E5196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0EB0C0-F959-8734-8FD6-89FAB2A8F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5703B0-CD82-7EFF-C9AF-B0FC9B75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3258-B6F8-8D46-9231-DE7899C9188E}" type="datetimeFigureOut">
              <a:rPr lang="es-ES_tradnl" smtClean="0"/>
              <a:t>18/6/25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E319EC-1608-7371-9C91-F0B075CE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344A7E-9285-3F0F-CEDE-3C786F07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E9C6-8625-C54C-A962-71262629EA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081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4A926-0324-3961-B2AE-3B03B755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7C854D-C2A2-99BB-2184-34161D432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F9C8E9-E938-F95D-F9B9-8351B64A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3258-B6F8-8D46-9231-DE7899C9188E}" type="datetimeFigureOut">
              <a:rPr lang="es-ES_tradnl" smtClean="0"/>
              <a:t>18/6/25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9DB92-CFA0-3922-AFD7-FA26CF7F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C71828-31A2-C4D1-0296-78A244B1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E9C6-8625-C54C-A962-71262629EA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629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80F67-EBC4-9692-BBDD-A5D6DBC4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0D84F4-14BD-DA74-EE9D-23474C52B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1749FE-6BD6-355A-688C-3BEF12D6E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945B10-12C3-6FAF-D48F-C5360D33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3258-B6F8-8D46-9231-DE7899C9188E}" type="datetimeFigureOut">
              <a:rPr lang="es-ES_tradnl" smtClean="0"/>
              <a:t>18/6/25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EDB471-0259-95A1-50AD-7F7ADAF9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297C9B-E3A2-F16E-9B4D-6D32EBC2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E9C6-8625-C54C-A962-71262629EA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011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10D21-6303-3397-6D68-4089A509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395DBF-2EAA-F6F0-6040-04440741D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01D262-B5D7-2CAE-66A3-3AB0F8DF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759994-9E43-8DEC-D151-F90372E07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2CA54C-7C4E-5991-4B26-C0601F971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0D22E0-3FC9-C30B-EA5B-FC7C0ACF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3258-B6F8-8D46-9231-DE7899C9188E}" type="datetimeFigureOut">
              <a:rPr lang="es-ES_tradnl" smtClean="0"/>
              <a:t>18/6/25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2A5983-C064-518B-EBA4-385C2914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98934A-286C-59B5-1018-CA8990A3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E9C6-8625-C54C-A962-71262629EA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714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72CB6-6E02-A5DD-5D33-56C9EF99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94A1B0-78CA-5546-6678-4132188A8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3258-B6F8-8D46-9231-DE7899C9188E}" type="datetimeFigureOut">
              <a:rPr lang="es-ES_tradnl" smtClean="0"/>
              <a:t>18/6/25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E0EA8-0BEF-34CC-9856-4D0951B4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EB7242-5314-A559-B99F-5F151B52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E9C6-8625-C54C-A962-71262629EA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173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9CEA9F1-4DAA-8F07-8752-F8617A7D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3258-B6F8-8D46-9231-DE7899C9188E}" type="datetimeFigureOut">
              <a:rPr lang="es-ES_tradnl" smtClean="0"/>
              <a:t>18/6/25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81DB6B-B98F-3CCF-C6E4-1BF8F4AE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D5E7E8-DA78-1C15-F866-0A30F030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E9C6-8625-C54C-A962-71262629EA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389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62B78-DA2F-4942-15A0-132C74B9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FC776-20F4-2E78-EB92-0CCE1C2E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52456D-B8A7-D4CC-DC95-93B58822D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47A5F0-219D-7545-F5C5-11912E9C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3258-B6F8-8D46-9231-DE7899C9188E}" type="datetimeFigureOut">
              <a:rPr lang="es-ES_tradnl" smtClean="0"/>
              <a:t>18/6/25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BF2E49-4638-6AF6-6A99-8E11E1BB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FAE365-9D92-2E2B-A9FB-07EDFDC2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E9C6-8625-C54C-A962-71262629EA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191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802FD-B05D-54C0-4181-A5CC71C5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6A9609-25F9-FC73-ED65-BBDABB70A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985481-4445-9884-384F-60BC2C033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67EB69-BF82-8338-941E-6E608DC7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3258-B6F8-8D46-9231-DE7899C9188E}" type="datetimeFigureOut">
              <a:rPr lang="es-ES_tradnl" smtClean="0"/>
              <a:t>18/6/25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A3CA27-AA0E-C50B-FC68-8C0AD539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207D8F-33D4-0479-90B0-BAAEBA34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1E9C6-8625-C54C-A962-71262629EA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978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4A2B8D-EB7E-E96F-56DF-420CC2A2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3A58D0-B242-8E4C-3C1E-DD1ECDB6D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48B82A-1609-9DE7-BEF3-86F213F1F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D33258-B6F8-8D46-9231-DE7899C9188E}" type="datetimeFigureOut">
              <a:rPr lang="es-ES_tradnl" smtClean="0"/>
              <a:t>18/6/25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BED0B-4360-1E12-9ECF-E75B69EAA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D319CC-B507-08BD-4C3E-68ED93AED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41E9C6-8625-C54C-A962-71262629EA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892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leiva@daembulnes.cl" TargetMode="External"/><Relationship Id="rId2" Type="http://schemas.openxmlformats.org/officeDocument/2006/relationships/hyperlink" Target="mailto:rrhh@imb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uaf@imb.cl" TargetMode="External"/><Relationship Id="rId4" Type="http://schemas.openxmlformats.org/officeDocument/2006/relationships/hyperlink" Target="mailto:rrhhdesamu@imb.c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7F6B03-4FF9-AABE-AD0F-A3844E75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653" y="2205823"/>
            <a:ext cx="4036334" cy="2387600"/>
          </a:xfrm>
        </p:spPr>
        <p:txBody>
          <a:bodyPr anchor="t">
            <a:normAutofit/>
          </a:bodyPr>
          <a:lstStyle/>
          <a:p>
            <a:br>
              <a:rPr lang="es-ES_tradnl" sz="3800" b="1" dirty="0"/>
            </a:br>
            <a:r>
              <a:rPr lang="es-ES_tradnl" sz="3800" b="1" dirty="0"/>
              <a:t>CÓDIGO DE ÉTICA MUNICIPAL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CD52CE-2DD3-4829-8C68-0C0217F78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/>
          <a:stretch>
            <a:fillRect/>
          </a:stretch>
        </p:blipFill>
        <p:spPr bwMode="auto">
          <a:xfrm>
            <a:off x="5922492" y="666728"/>
            <a:ext cx="5536001" cy="546579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CAB6894F-3A40-06AD-1390-35B8F26E8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988" y="3491047"/>
            <a:ext cx="3557045" cy="1275260"/>
          </a:xfrm>
        </p:spPr>
        <p:txBody>
          <a:bodyPr anchor="b">
            <a:normAutofit/>
          </a:bodyPr>
          <a:lstStyle/>
          <a:p>
            <a:pPr algn="l"/>
            <a:endParaRPr lang="es-ES_tradnl" sz="2000" dirty="0"/>
          </a:p>
          <a:p>
            <a:pPr algn="l"/>
            <a:endParaRPr lang="es-ES_tradnl" sz="2000" dirty="0"/>
          </a:p>
          <a:p>
            <a:pPr algn="l"/>
            <a:r>
              <a:rPr lang="es-ES_tradnl" sz="2000" dirty="0"/>
              <a:t>Oficina de Asesoría Jurídica</a:t>
            </a:r>
          </a:p>
        </p:txBody>
      </p:sp>
    </p:spTree>
    <p:extLst>
      <p:ext uri="{BB962C8B-B14F-4D97-AF65-F5344CB8AC3E}">
        <p14:creationId xmlns:p14="http://schemas.microsoft.com/office/powerpoint/2010/main" val="407927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7C96C2-1A04-C0D5-FC6A-D2E5C5E8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s-ES_tradnl" sz="4000"/>
              <a:t>Compromisos con el Medioambiente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7" name="Marcador de contenido 2">
            <a:extLst>
              <a:ext uri="{FF2B5EF4-FFF2-40B4-BE49-F238E27FC236}">
                <a16:creationId xmlns:a16="http://schemas.microsoft.com/office/drawing/2014/main" id="{E505D4D2-664D-2274-1151-692A69FF5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980356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90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F6CF96-4A00-978B-7FF3-3F18425F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s-ES_tradnl">
                <a:solidFill>
                  <a:srgbClr val="FFFFFF"/>
                </a:solidFill>
              </a:rPr>
              <a:t>Consultas y denuncias</a:t>
            </a: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Marcador de contenido 2">
            <a:extLst>
              <a:ext uri="{FF2B5EF4-FFF2-40B4-BE49-F238E27FC236}">
                <a16:creationId xmlns:a16="http://schemas.microsoft.com/office/drawing/2014/main" id="{0B780FA9-C3FE-0384-BDE7-B25A98313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s-ES_tradnl" sz="1800" b="1" u="sng" dirty="0"/>
              <a:t>CONSULTAS: </a:t>
            </a:r>
          </a:p>
          <a:p>
            <a:r>
              <a:rPr lang="es-CL" sz="1800" dirty="0"/>
              <a:t>Personalmente, por escrito, o mediante correo electrónico según el área que corresponda:</a:t>
            </a:r>
          </a:p>
          <a:p>
            <a:pPr>
              <a:buFontTx/>
              <a:buChar char="-"/>
            </a:pPr>
            <a:r>
              <a:rPr lang="es-CL" sz="1800" dirty="0"/>
              <a:t>Municipio: </a:t>
            </a:r>
            <a:r>
              <a:rPr lang="es-CL" sz="1800" dirty="0">
                <a:hlinkClick r:id="rId2"/>
              </a:rPr>
              <a:t>rrhh@imb.cl</a:t>
            </a:r>
            <a:r>
              <a:rPr lang="es-CL" sz="1800" dirty="0"/>
              <a:t>  </a:t>
            </a:r>
          </a:p>
          <a:p>
            <a:pPr>
              <a:buFontTx/>
              <a:buChar char="-"/>
            </a:pPr>
            <a:r>
              <a:rPr lang="es-CL" sz="1800" dirty="0"/>
              <a:t>DAEM: </a:t>
            </a:r>
            <a:r>
              <a:rPr lang="es-CL" sz="1800" dirty="0">
                <a:hlinkClick r:id="rId3"/>
              </a:rPr>
              <a:t>karen.leiva@daembulnes.cl</a:t>
            </a:r>
            <a:r>
              <a:rPr lang="es-CL" sz="1800" dirty="0"/>
              <a:t>  </a:t>
            </a:r>
          </a:p>
          <a:p>
            <a:pPr>
              <a:buFontTx/>
              <a:buChar char="-"/>
            </a:pPr>
            <a:r>
              <a:rPr lang="es-CL" sz="1800" dirty="0"/>
              <a:t>DESAMU: </a:t>
            </a:r>
            <a:r>
              <a:rPr lang="es-CL" sz="1800" dirty="0">
                <a:hlinkClick r:id="rId4"/>
              </a:rPr>
              <a:t>rrhhdesamu@imb.cl</a:t>
            </a:r>
            <a:r>
              <a:rPr lang="es-CL" sz="1800" dirty="0"/>
              <a:t>;</a:t>
            </a:r>
          </a:p>
          <a:p>
            <a:pPr>
              <a:buFontTx/>
              <a:buChar char="-"/>
            </a:pPr>
            <a:r>
              <a:rPr lang="es-CL" sz="1800" dirty="0"/>
              <a:t>CEM: </a:t>
            </a:r>
            <a:r>
              <a:rPr lang="es-CL" sz="1800" dirty="0">
                <a:hlinkClick r:id="rId2"/>
              </a:rPr>
              <a:t>rrhh@imb.cl</a:t>
            </a:r>
            <a:r>
              <a:rPr lang="es-CL" sz="1800" dirty="0"/>
              <a:t> </a:t>
            </a:r>
          </a:p>
          <a:p>
            <a:pPr marL="0" indent="0">
              <a:buNone/>
            </a:pPr>
            <a:endParaRPr lang="es-CL" sz="1800" dirty="0"/>
          </a:p>
          <a:p>
            <a:r>
              <a:rPr lang="es-ES_tradnl" sz="1800" b="1" u="sng" dirty="0"/>
              <a:t>DENUNCIAS: </a:t>
            </a:r>
          </a:p>
          <a:p>
            <a:pPr>
              <a:buFontTx/>
              <a:buChar char="-"/>
            </a:pPr>
            <a:r>
              <a:rPr lang="es-ES_tradnl" sz="1800" dirty="0"/>
              <a:t>al Oficial de Cumplimiento </a:t>
            </a:r>
            <a:r>
              <a:rPr lang="es-ES_tradnl" sz="1800" dirty="0">
                <a:hlinkClick r:id="rId5"/>
              </a:rPr>
              <a:t>uaf@imb.cl</a:t>
            </a:r>
            <a:r>
              <a:rPr lang="es-ES_tradnl" sz="1800" dirty="0"/>
              <a:t> </a:t>
            </a:r>
          </a:p>
          <a:p>
            <a:pPr>
              <a:buFontTx/>
              <a:buChar char="-"/>
            </a:pPr>
            <a:r>
              <a:rPr lang="es-ES_tradnl" sz="1800" dirty="0"/>
              <a:t>Protocolo de acoso laboral, sexual o violencia en el trabajo.</a:t>
            </a:r>
          </a:p>
          <a:p>
            <a:pPr>
              <a:buFontTx/>
              <a:buChar char="-"/>
            </a:pPr>
            <a:r>
              <a:rPr lang="es-ES_tradnl" sz="1800" dirty="0"/>
              <a:t>PDI, Ministerio Público o Carabineros de Chile</a:t>
            </a:r>
          </a:p>
          <a:p>
            <a:pPr>
              <a:buFontTx/>
              <a:buChar char="-"/>
            </a:pPr>
            <a:endParaRPr lang="es-ES_tradnl" sz="1800" dirty="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9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605AFA-9986-7176-9512-AF092BCA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 algn="ctr"/>
            <a:r>
              <a:rPr lang="es-ES_tradnl" dirty="0">
                <a:solidFill>
                  <a:srgbClr val="FFFFFF"/>
                </a:solidFill>
              </a:rPr>
              <a:t>Sanciones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Marcador de contenido 2">
            <a:extLst>
              <a:ext uri="{FF2B5EF4-FFF2-40B4-BE49-F238E27FC236}">
                <a16:creationId xmlns:a16="http://schemas.microsoft.com/office/drawing/2014/main" id="{E4F29F50-2964-8B3E-86D4-C3D47994B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es-ES_tradnl" sz="2200" b="1" u="sng" dirty="0"/>
              <a:t>Funcionarios planta y contrata</a:t>
            </a:r>
            <a:r>
              <a:rPr lang="es-ES_tradnl" sz="2200" dirty="0"/>
              <a:t>: censura, multa, suspensión o destitución, de conformidad a lo dispuesto en la ley 18.883.</a:t>
            </a:r>
          </a:p>
          <a:p>
            <a:pPr algn="just"/>
            <a:endParaRPr lang="es-ES_tradnl" sz="2200" dirty="0"/>
          </a:p>
          <a:p>
            <a:pPr algn="just"/>
            <a:r>
              <a:rPr lang="es-ES_tradnl" sz="2200" b="1" u="sng" dirty="0"/>
              <a:t>Funcionarios Código del Trabajo</a:t>
            </a:r>
            <a:r>
              <a:rPr lang="es-ES_tradnl" sz="2200" dirty="0"/>
              <a:t>: amonestación verbal, amonestación escrita, multa hasta 25% de la remuneración diaria, sin perjuicio del término por alguna de las causales del art. 160 del Código del Trabajo.</a:t>
            </a:r>
          </a:p>
          <a:p>
            <a:pPr algn="just"/>
            <a:endParaRPr lang="es-ES_tradnl" sz="2200" dirty="0"/>
          </a:p>
          <a:p>
            <a:pPr algn="just"/>
            <a:r>
              <a:rPr lang="es-ES_tradnl" sz="2200" b="1" u="sng" dirty="0"/>
              <a:t>Funcionarios a honorarios</a:t>
            </a:r>
            <a:r>
              <a:rPr lang="es-ES_tradnl" sz="2200" dirty="0"/>
              <a:t>: se rigen por su contrato sin perjuicio del término anticipado que pudiera determinarse.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5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03E419-F013-ABAC-65B0-5A75C260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998"/>
            <a:ext cx="10515600" cy="54222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2400" b="1" dirty="0"/>
              <a:t>¿Qué es un código de ética?</a:t>
            </a:r>
          </a:p>
          <a:p>
            <a:pPr algn="just">
              <a:lnSpc>
                <a:spcPct val="150000"/>
              </a:lnSpc>
            </a:pPr>
            <a:r>
              <a:rPr lang="es-ES_tradnl" sz="1800" dirty="0"/>
              <a:t>La ética es un conjunto de normas morales que rigen la conducta de una persona de acuerdo con un "ideal".</a:t>
            </a:r>
          </a:p>
          <a:p>
            <a:pPr algn="just">
              <a:lnSpc>
                <a:spcPct val="150000"/>
              </a:lnSpc>
            </a:pPr>
            <a:r>
              <a:rPr lang="es-ES_tradnl" sz="1800" dirty="0"/>
              <a:t> ⁠En el contexto de la función pública, la ética designa el conjunto de valores y conductas que rigen los comportamientos de los funcionarios y funcionarias y resguardan la probidad e integridad de sus actuaciones. Considerando lo anterior, el presente Código de Ética apunta a ser un referente o guía institucional para orientar la conducta de todos/as las autoridades, funcionarios/as y trabajadores/as de la Municipalidad, sin distinción de escalafón, grado, ni calidad contractual.</a:t>
            </a:r>
          </a:p>
          <a:p>
            <a:pPr algn="just">
              <a:lnSpc>
                <a:spcPct val="150000"/>
              </a:lnSpc>
            </a:pPr>
            <a:endParaRPr lang="es-ES_tradnl" sz="18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s-ES_tradnl" sz="2400" b="1" dirty="0"/>
              <a:t>¿Por qué hacer códigos de ética?</a:t>
            </a:r>
          </a:p>
          <a:p>
            <a:pPr algn="just">
              <a:lnSpc>
                <a:spcPct val="150000"/>
              </a:lnSpc>
            </a:pPr>
            <a:r>
              <a:rPr lang="es-ES_tradnl" sz="1800" dirty="0"/>
              <a:t>  ⁠La experiencia internacional y nacional señala que la norma no es suficiente, sino que es necesaria la participación de quienes conforman una organización para generar compromisos explícitos de sus liderazgos y fortalecer una cultura ética que aterrice los valores a la vida y conducta laboral a la toma decisiones institucionales. Por ello, es relevante formular códigos de ética dentro de las entidades públicas mediante un proceso participativo interno.</a:t>
            </a:r>
          </a:p>
        </p:txBody>
      </p:sp>
    </p:spTree>
    <p:extLst>
      <p:ext uri="{BB962C8B-B14F-4D97-AF65-F5344CB8AC3E}">
        <p14:creationId xmlns:p14="http://schemas.microsoft.com/office/powerpoint/2010/main" val="231192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BA910F-15C0-5EBA-0665-76BF710B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pPr algn="ctr"/>
            <a:r>
              <a:rPr lang="es-ES_tradnl" sz="3200" b="1" dirty="0"/>
              <a:t>Cuáles son los objetivos de nuestro código de ética?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6" name="Marcador de contenido 2">
            <a:extLst>
              <a:ext uri="{FF2B5EF4-FFF2-40B4-BE49-F238E27FC236}">
                <a16:creationId xmlns:a16="http://schemas.microsoft.com/office/drawing/2014/main" id="{7E14DF41-D222-236D-3313-F77544F46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247578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337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7112ED-FC24-3252-F9E4-816B76B0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848" y="255814"/>
            <a:ext cx="8600303" cy="63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8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F123F-45FF-A738-D41A-04411575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/>
              <a:t>Valores de la Municipalidad de Bulnes</a:t>
            </a:r>
            <a:endParaRPr lang="es-ES_tradnl" sz="4000" b="1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BB2D4FA-4EB7-27AF-8845-B08F51D6F0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16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D26969-CE4C-B38E-4C00-91A083DE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s-ES_tradnl" sz="3400" b="1" dirty="0"/>
              <a:t>Compromisos del Municipio de Bulnes con los funcionarios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847D0-B0A5-E514-60E3-5C306FE8A2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18" r="22688" b="-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9570114-A879-4706-4EE1-228C94B00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915953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312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17C8764-686A-F25B-08CC-C08F9F8194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33" r="10318"/>
          <a:stretch>
            <a:fillRect/>
          </a:stretch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3" name="Freeform: Shape 17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C9DEEA-3E6F-11D6-4B64-F04AEE29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s-ES_tradnl" sz="3100" dirty="0"/>
              <a:t>Compromisos de los funcionarios con la institución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BE1AE2-64E6-5031-164B-94FAF76D1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3" y="2522949"/>
            <a:ext cx="5396309" cy="373304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1) Uso de los recursos</a:t>
            </a:r>
          </a:p>
          <a:p>
            <a:pPr marL="0" indent="0">
              <a:buNone/>
            </a:pPr>
            <a:r>
              <a:rPr lang="es-ES_tradnl" sz="2400" dirty="0"/>
              <a:t>2) Correcto uso de la jornada laboral</a:t>
            </a:r>
          </a:p>
          <a:p>
            <a:pPr marL="0" indent="0">
              <a:buNone/>
            </a:pPr>
            <a:r>
              <a:rPr lang="es-ES_tradnl" sz="2400" dirty="0"/>
              <a:t>3) Conflictos de interés </a:t>
            </a:r>
          </a:p>
          <a:p>
            <a:pPr marL="0" indent="0">
              <a:buNone/>
            </a:pPr>
            <a:r>
              <a:rPr lang="es-ES_tradnl" sz="2400" dirty="0"/>
              <a:t>4) Rechazo al tráfico de influencias</a:t>
            </a:r>
          </a:p>
          <a:p>
            <a:pPr marL="0" indent="0">
              <a:buNone/>
            </a:pPr>
            <a:r>
              <a:rPr lang="es-ES_tradnl" sz="2400" dirty="0"/>
              <a:t>5) Manejo de información </a:t>
            </a:r>
          </a:p>
          <a:p>
            <a:pPr marL="0" indent="0">
              <a:buNone/>
            </a:pPr>
            <a:r>
              <a:rPr lang="es-ES_tradnl" sz="2400" dirty="0"/>
              <a:t>6) Repudio a los delitos funcionarios </a:t>
            </a:r>
          </a:p>
          <a:p>
            <a:pPr marL="0" indent="0">
              <a:buNone/>
            </a:pPr>
            <a:r>
              <a:rPr lang="es-ES_tradnl" sz="2400" dirty="0"/>
              <a:t>7) Lavado de activos y financiamiento del terrorismo </a:t>
            </a:r>
          </a:p>
        </p:txBody>
      </p:sp>
    </p:spTree>
    <p:extLst>
      <p:ext uri="{BB962C8B-B14F-4D97-AF65-F5344CB8AC3E}">
        <p14:creationId xmlns:p14="http://schemas.microsoft.com/office/powerpoint/2010/main" val="184900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9A7724-C00A-1F76-BE81-59B5A3DF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ES_tradnl" sz="4000">
                <a:solidFill>
                  <a:srgbClr val="FFFFFF"/>
                </a:solidFill>
              </a:rPr>
              <a:t>Relaciones con personas y/o Instituciones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98267A77-D274-C354-C1BC-1DBC9EBB0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997949"/>
              </p:ext>
            </p:extLst>
          </p:nvPr>
        </p:nvGraphicFramePr>
        <p:xfrm>
          <a:off x="644056" y="2112579"/>
          <a:ext cx="11108233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84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9F3E64-81A4-94D0-8C46-CB3963BE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s-ES_tradnl" sz="4000" dirty="0">
                <a:solidFill>
                  <a:srgbClr val="FFFFFF"/>
                </a:solidFill>
              </a:rPr>
              <a:t>Compromisos de las jefaturas</a:t>
            </a:r>
          </a:p>
        </p:txBody>
      </p:sp>
      <p:graphicFrame>
        <p:nvGraphicFramePr>
          <p:cNvPr id="23" name="Marcador de contenido 2">
            <a:extLst>
              <a:ext uri="{FF2B5EF4-FFF2-40B4-BE49-F238E27FC236}">
                <a16:creationId xmlns:a16="http://schemas.microsoft.com/office/drawing/2014/main" id="{ED50DC32-6099-53AF-D809-0A5F7242D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051265"/>
              </p:ext>
            </p:extLst>
          </p:nvPr>
        </p:nvGraphicFramePr>
        <p:xfrm>
          <a:off x="4905052" y="511388"/>
          <a:ext cx="6666833" cy="5952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208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748</Words>
  <Application>Microsoft Macintosh PowerPoint</Application>
  <PresentationFormat>Panorámica</PresentationFormat>
  <Paragraphs>71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Tema de Office</vt:lpstr>
      <vt:lpstr> CÓDIGO DE ÉTICA MUNICIPAL</vt:lpstr>
      <vt:lpstr>Presentación de PowerPoint</vt:lpstr>
      <vt:lpstr>Cuáles son los objetivos de nuestro código de ética?</vt:lpstr>
      <vt:lpstr>Presentación de PowerPoint</vt:lpstr>
      <vt:lpstr>Valores de la Municipalidad de Bulnes</vt:lpstr>
      <vt:lpstr>Compromisos del Municipio de Bulnes con los funcionarios</vt:lpstr>
      <vt:lpstr>Compromisos de los funcionarios con la institución </vt:lpstr>
      <vt:lpstr>Relaciones con personas y/o Instituciones</vt:lpstr>
      <vt:lpstr>Compromisos de las jefaturas</vt:lpstr>
      <vt:lpstr>Compromisos con el Medioambiente </vt:lpstr>
      <vt:lpstr>Consultas y denuncias</vt:lpstr>
      <vt:lpstr>Sanciones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Daniela Paz Espinoza Ibacache</dc:creator>
  <cp:lastModifiedBy>Daniela Paz Espinoza Ibacache</cp:lastModifiedBy>
  <cp:revision>4</cp:revision>
  <dcterms:created xsi:type="dcterms:W3CDTF">2025-06-14T18:59:43Z</dcterms:created>
  <dcterms:modified xsi:type="dcterms:W3CDTF">2025-06-19T20:30:11Z</dcterms:modified>
</cp:coreProperties>
</file>